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0" r:id="rId3"/>
    <p:sldId id="271" r:id="rId4"/>
    <p:sldId id="275" r:id="rId5"/>
    <p:sldId id="272" r:id="rId6"/>
    <p:sldId id="273" r:id="rId7"/>
    <p:sldId id="27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244CFE-E5D4-453C-9727-47A52A5AC194}" type="datetimeFigureOut">
              <a:rPr lang="cs-CZ" smtClean="0"/>
              <a:pPr/>
              <a:t>16.03.2020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2968F7-9C42-45DA-A577-3A0D14DAED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44CFE-E5D4-453C-9727-47A52A5AC194}" type="datetimeFigureOut">
              <a:rPr lang="cs-CZ" smtClean="0"/>
              <a:pPr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968F7-9C42-45DA-A577-3A0D14DAED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44CFE-E5D4-453C-9727-47A52A5AC194}" type="datetimeFigureOut">
              <a:rPr lang="cs-CZ" smtClean="0"/>
              <a:pPr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968F7-9C42-45DA-A577-3A0D14DAED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44CFE-E5D4-453C-9727-47A52A5AC194}" type="datetimeFigureOut">
              <a:rPr lang="cs-CZ" smtClean="0"/>
              <a:pPr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968F7-9C42-45DA-A577-3A0D14DAED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44CFE-E5D4-453C-9727-47A52A5AC194}" type="datetimeFigureOut">
              <a:rPr lang="cs-CZ" smtClean="0"/>
              <a:pPr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968F7-9C42-45DA-A577-3A0D14DAED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44CFE-E5D4-453C-9727-47A52A5AC194}" type="datetimeFigureOut">
              <a:rPr lang="cs-CZ" smtClean="0"/>
              <a:pPr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968F7-9C42-45DA-A577-3A0D14DAED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44CFE-E5D4-453C-9727-47A52A5AC194}" type="datetimeFigureOut">
              <a:rPr lang="cs-CZ" smtClean="0"/>
              <a:pPr/>
              <a:t>16.03.2020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968F7-9C42-45DA-A577-3A0D14DAED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44CFE-E5D4-453C-9727-47A52A5AC194}" type="datetimeFigureOut">
              <a:rPr lang="cs-CZ" smtClean="0"/>
              <a:pPr/>
              <a:t>16.03.2020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968F7-9C42-45DA-A577-3A0D14DAED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44CFE-E5D4-453C-9727-47A52A5AC194}" type="datetimeFigureOut">
              <a:rPr lang="cs-CZ" smtClean="0"/>
              <a:pPr/>
              <a:t>16.03.2020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968F7-9C42-45DA-A577-3A0D14DAED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8244CFE-E5D4-453C-9727-47A52A5AC194}" type="datetimeFigureOut">
              <a:rPr lang="cs-CZ" smtClean="0"/>
              <a:pPr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968F7-9C42-45DA-A577-3A0D14DAED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244CFE-E5D4-453C-9727-47A52A5AC194}" type="datetimeFigureOut">
              <a:rPr lang="cs-CZ" smtClean="0"/>
              <a:pPr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2968F7-9C42-45DA-A577-3A0D14DAED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8244CFE-E5D4-453C-9727-47A52A5AC194}" type="datetimeFigureOut">
              <a:rPr lang="cs-CZ" smtClean="0"/>
              <a:pPr/>
              <a:t>16.03.2020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72968F7-9C42-45DA-A577-3A0D14DAED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Zápis ČR </a:t>
            </a:r>
            <a:r>
              <a:rPr lang="cs-CZ" dirty="0" smtClean="0"/>
              <a:t>– obecný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8.ročník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Mírné podnebí přechodné (přechod mezi mírným oceánským a kontinentálním klimatem)</a:t>
            </a:r>
          </a:p>
          <a:p>
            <a:pPr lvl="0"/>
            <a:r>
              <a:rPr lang="cs-CZ" dirty="0" smtClean="0"/>
              <a:t>Po většinu roku ovlivňuje podnebí proudění vlhkého vzduchu od Z (Atlantský oceán), menší část vláhy přináší proudění teplého vzduchu od JZ (Středozemní moře)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Podnebí </a:t>
            </a:r>
            <a:r>
              <a:rPr lang="cs-CZ" dirty="0" err="1" smtClean="0"/>
              <a:t>Uč.str</a:t>
            </a:r>
            <a:r>
              <a:rPr lang="cs-CZ" dirty="0" smtClean="0"/>
              <a:t>. 9 přečíst, viz níže.-zápis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Srážkový stín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Inverze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Podnebí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rcRect l="13504" t="40116" r="14949" b="8715"/>
          <a:stretch>
            <a:fillRect/>
          </a:stretch>
        </p:blipFill>
        <p:spPr bwMode="auto">
          <a:xfrm>
            <a:off x="3286116" y="1000108"/>
            <a:ext cx="5630128" cy="214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Image result for inverz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3286124"/>
            <a:ext cx="5363379" cy="3009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Nakresli si do sešitu mapu ČR a zakresli směry větrů, které vanou v létě a v zimě. Připiš, co s sebou přinášejí.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Uč. Str. 9, mapy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577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72164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Pracuj s atlasem ČR popřípadě internetem. Vyhledej vhodnou mapu a zjisti následující údaje. Doplň místa příslušnými naměřenými hodnotami (</a:t>
            </a:r>
            <a:r>
              <a:rPr lang="cs-CZ" b="1" baseline="30000" dirty="0" smtClean="0"/>
              <a:t>0</a:t>
            </a:r>
            <a:r>
              <a:rPr lang="cs-CZ" b="1" dirty="0" smtClean="0"/>
              <a:t>C, resp. mm). \</a:t>
            </a:r>
            <a:r>
              <a:rPr lang="cs-CZ" b="1" smtClean="0"/>
              <a:t>do sešitu/</a:t>
            </a:r>
            <a:endParaRPr lang="cs-CZ" dirty="0" smtClean="0"/>
          </a:p>
          <a:p>
            <a:r>
              <a:rPr lang="cs-CZ" b="1" dirty="0" smtClean="0"/>
              <a:t> </a:t>
            </a:r>
            <a:endParaRPr lang="cs-CZ" dirty="0" smtClean="0"/>
          </a:p>
          <a:p>
            <a:pPr lvl="0"/>
            <a:r>
              <a:rPr lang="cs-CZ" dirty="0" smtClean="0"/>
              <a:t>Nejsušší místo v České republice: ………………………………………………………………………</a:t>
            </a:r>
          </a:p>
          <a:p>
            <a:pPr lvl="0"/>
            <a:r>
              <a:rPr lang="cs-CZ" dirty="0" smtClean="0"/>
              <a:t>Nejdeštivější místo v České republice: ………………………………………………………………..</a:t>
            </a:r>
          </a:p>
          <a:p>
            <a:pPr lvl="0"/>
            <a:r>
              <a:rPr lang="cs-CZ" dirty="0" smtClean="0"/>
              <a:t>Nejteplejší místo v České republice: …………………………………………………………………...</a:t>
            </a:r>
          </a:p>
          <a:p>
            <a:pPr lvl="0"/>
            <a:r>
              <a:rPr lang="cs-CZ" dirty="0" smtClean="0"/>
              <a:t> Nejchladnější místo v České republice: ……………………………………………………………...</a:t>
            </a:r>
          </a:p>
          <a:p>
            <a:pPr lvl="0"/>
            <a:r>
              <a:rPr lang="cs-CZ" dirty="0" smtClean="0"/>
              <a:t>Kde a kdy byly naměřeny v ČR teplotní rekordy (nejnižší a nejvyšší teploty)?</a:t>
            </a:r>
          </a:p>
          <a:p>
            <a:r>
              <a:rPr lang="cs-CZ" dirty="0" smtClean="0"/>
              <a:t>………………………………………………………………………………………………………………………….</a:t>
            </a:r>
          </a:p>
          <a:p>
            <a:r>
              <a:rPr lang="cs-CZ" dirty="0" smtClean="0"/>
              <a:t>………………………………………………………………………………………………………………………….</a:t>
            </a:r>
          </a:p>
          <a:p>
            <a:pPr lvl="0"/>
            <a:r>
              <a:rPr lang="cs-CZ" dirty="0" smtClean="0"/>
              <a:t>Ve kterém ročním období spadne v ČR nejvíce srážek? ……………………………………….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85884"/>
          </a:xfrm>
        </p:spPr>
        <p:txBody>
          <a:bodyPr>
            <a:noAutofit/>
          </a:bodyPr>
          <a:lstStyle/>
          <a:p>
            <a:r>
              <a:rPr lang="cs-CZ" sz="2400" dirty="0" smtClean="0"/>
              <a:t>DÚ - Vytvoř </a:t>
            </a:r>
            <a:r>
              <a:rPr lang="cs-CZ" sz="2400" dirty="0" err="1" smtClean="0"/>
              <a:t>klimadiagram</a:t>
            </a:r>
            <a:r>
              <a:rPr lang="cs-CZ" sz="2400" dirty="0" smtClean="0"/>
              <a:t> pro Pardubický kraj za rok 2010, kde budou zaznamenány teploty a srážky</a:t>
            </a:r>
            <a:r>
              <a:rPr lang="cs-CZ" sz="2000" dirty="0" smtClean="0"/>
              <a:t>. Viz dole: toto je jen </a:t>
            </a:r>
            <a:r>
              <a:rPr lang="cs-CZ" sz="2000" dirty="0" smtClean="0"/>
              <a:t>příklad, viz další </a:t>
            </a:r>
            <a:r>
              <a:rPr lang="cs-CZ" sz="2000" dirty="0" err="1" smtClean="0"/>
              <a:t>slide</a:t>
            </a:r>
            <a:r>
              <a:rPr lang="cs-CZ" sz="2000" dirty="0" smtClean="0"/>
              <a:t> – překreslit na </a:t>
            </a:r>
            <a:r>
              <a:rPr lang="cs-CZ" sz="2000" dirty="0" err="1" smtClean="0"/>
              <a:t>čtver.papír</a:t>
            </a:r>
            <a:endParaRPr lang="cs-CZ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6955" t="55810" r="16955" b="26566"/>
          <a:stretch>
            <a:fillRect/>
          </a:stretch>
        </p:blipFill>
        <p:spPr bwMode="auto">
          <a:xfrm>
            <a:off x="0" y="1500174"/>
            <a:ext cx="900118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 descr="Súbor:Klima Nova bosac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857496"/>
            <a:ext cx="7620000" cy="3343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636703"/>
              </p:ext>
            </p:extLst>
          </p:nvPr>
        </p:nvGraphicFramePr>
        <p:xfrm>
          <a:off x="2915820" y="764706"/>
          <a:ext cx="2808307" cy="60932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116"/>
                <a:gridCol w="188116"/>
                <a:gridCol w="188116"/>
                <a:gridCol w="188116"/>
                <a:gridCol w="188116"/>
                <a:gridCol w="188116"/>
                <a:gridCol w="188116"/>
                <a:gridCol w="188116"/>
                <a:gridCol w="188116"/>
                <a:gridCol w="188116"/>
                <a:gridCol w="188116"/>
                <a:gridCol w="188116"/>
                <a:gridCol w="188116"/>
                <a:gridCol w="362799"/>
              </a:tblGrid>
              <a:tr h="214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baseline="30000">
                          <a:effectLst/>
                        </a:rPr>
                        <a:t>0</a:t>
                      </a:r>
                      <a:r>
                        <a:rPr lang="cs-CZ" sz="600">
                          <a:effectLst/>
                        </a:rPr>
                        <a:t>C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mm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25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20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25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19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25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18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25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17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25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16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25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15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25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14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25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13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25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12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25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11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25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10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128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9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128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8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128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7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128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6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128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5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1284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4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153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3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180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153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2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160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153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1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140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153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0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120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25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-1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100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25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-2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80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25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-3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60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25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-4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40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25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-5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20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25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-6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>
                          <a:effectLst/>
                        </a:rPr>
                        <a:t> 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0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  <a:tr h="1284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6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L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Ú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B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D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K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Č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Č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S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Z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Ř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L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effectLst/>
                        </a:rPr>
                        <a:t>P</a:t>
                      </a:r>
                      <a:endParaRPr lang="cs-CZ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500" dirty="0">
                          <a:effectLst/>
                        </a:rPr>
                        <a:t> </a:t>
                      </a:r>
                      <a:endParaRPr lang="cs-CZ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289" marR="22289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97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626</TotalTime>
  <Words>185</Words>
  <Application>Microsoft Office PowerPoint</Application>
  <PresentationFormat>Předvádění na obrazovce (4:3)</PresentationFormat>
  <Paragraphs>403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Shluk</vt:lpstr>
      <vt:lpstr>Zápis ČR – obecný </vt:lpstr>
      <vt:lpstr>Podnebí Uč.str. 9 přečíst, viz níže.-zápis</vt:lpstr>
      <vt:lpstr>Podnebí</vt:lpstr>
      <vt:lpstr>Uč. Str. 9, mapy ČR</vt:lpstr>
      <vt:lpstr>Úkol </vt:lpstr>
      <vt:lpstr>DÚ - Vytvoř klimadiagram pro Pardubický kraj za rok 2010, kde budou zaznamenány teploty a srážky. Viz dole: toto je jen příklad, viz další slide – překreslit na čtver.papír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Zápis ČR - obecný</dc:title>
  <dc:creator>Jiříkův Aušus</dc:creator>
  <cp:lastModifiedBy>uzivatel</cp:lastModifiedBy>
  <cp:revision>63</cp:revision>
  <dcterms:created xsi:type="dcterms:W3CDTF">2020-02-13T09:15:50Z</dcterms:created>
  <dcterms:modified xsi:type="dcterms:W3CDTF">2020-03-16T11:13:45Z</dcterms:modified>
</cp:coreProperties>
</file>