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420B8-D739-45BE-BCFB-165985139B96}" type="datetimeFigureOut">
              <a:rPr lang="cs-CZ" smtClean="0"/>
              <a:t>5.6.2019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Změna objemu pevných těles při zahřívání a ochlazování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Objemová </a:t>
            </a:r>
            <a:r>
              <a:rPr lang="cs-CZ" dirty="0"/>
              <a:t>r</a:t>
            </a:r>
            <a:r>
              <a:rPr lang="cs-CZ" dirty="0" smtClean="0"/>
              <a:t>oztažnost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31574" r="5282" b="23621"/>
          <a:stretch/>
        </p:blipFill>
        <p:spPr bwMode="auto">
          <a:xfrm>
            <a:off x="971600" y="3068960"/>
            <a:ext cx="6005015" cy="218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21328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zahřívání se zvětší objem těles.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23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Délková roztažnost</a:t>
            </a: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VÃ½sledek obrÃ¡zku pro dÃ©lkovÃ¡ roztaÅ¾n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65073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50734"/>
            <a:ext cx="19431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53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76" y="4578255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4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Délková roztažnost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95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525092" cy="23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2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Délková roztažnost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4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23</Words>
  <Application>Microsoft Office PowerPoint</Application>
  <PresentationFormat>Předvádění na obrazovce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Arkýř</vt:lpstr>
      <vt:lpstr>Změna objemu pevných těles při zahřívání a ochlazování</vt:lpstr>
      <vt:lpstr>Objemová roztažnost</vt:lpstr>
      <vt:lpstr>Délková roztažnost</vt:lpstr>
      <vt:lpstr>Délková roztažnost</vt:lpstr>
      <vt:lpstr>Délková roztažnost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času</dc:title>
  <dc:creator>uzivatel</dc:creator>
  <cp:lastModifiedBy>uzivatel</cp:lastModifiedBy>
  <cp:revision>9</cp:revision>
  <dcterms:created xsi:type="dcterms:W3CDTF">2019-05-06T19:00:30Z</dcterms:created>
  <dcterms:modified xsi:type="dcterms:W3CDTF">2019-06-05T09:15:39Z</dcterms:modified>
</cp:coreProperties>
</file>