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70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7CB47-A76B-4163-8B84-C920637D9C1B}" type="datetimeFigureOut">
              <a:rPr lang="cs-CZ" smtClean="0"/>
              <a:t>22.03.2020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D1C3D-2D45-4925-A136-50B195CF00D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4681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7CB47-A76B-4163-8B84-C920637D9C1B}" type="datetimeFigureOut">
              <a:rPr lang="cs-CZ" smtClean="0"/>
              <a:t>22.03.2020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D1C3D-2D45-4925-A136-50B195CF00D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7073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7CB47-A76B-4163-8B84-C920637D9C1B}" type="datetimeFigureOut">
              <a:rPr lang="cs-CZ" smtClean="0"/>
              <a:t>22.03.2020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D1C3D-2D45-4925-A136-50B195CF00D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3029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7CB47-A76B-4163-8B84-C920637D9C1B}" type="datetimeFigureOut">
              <a:rPr lang="cs-CZ" smtClean="0"/>
              <a:t>22.03.2020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D1C3D-2D45-4925-A136-50B195CF00D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7840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7CB47-A76B-4163-8B84-C920637D9C1B}" type="datetimeFigureOut">
              <a:rPr lang="cs-CZ" smtClean="0"/>
              <a:t>22.03.2020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D1C3D-2D45-4925-A136-50B195CF00D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7839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7CB47-A76B-4163-8B84-C920637D9C1B}" type="datetimeFigureOut">
              <a:rPr lang="cs-CZ" smtClean="0"/>
              <a:t>22.03.2020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D1C3D-2D45-4925-A136-50B195CF00D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8439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7CB47-A76B-4163-8B84-C920637D9C1B}" type="datetimeFigureOut">
              <a:rPr lang="cs-CZ" smtClean="0"/>
              <a:t>22.03.2020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D1C3D-2D45-4925-A136-50B195CF00D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7881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7CB47-A76B-4163-8B84-C920637D9C1B}" type="datetimeFigureOut">
              <a:rPr lang="cs-CZ" smtClean="0"/>
              <a:t>22.03.2020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D1C3D-2D45-4925-A136-50B195CF00D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1184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7CB47-A76B-4163-8B84-C920637D9C1B}" type="datetimeFigureOut">
              <a:rPr lang="cs-CZ" smtClean="0"/>
              <a:t>22.03.2020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D1C3D-2D45-4925-A136-50B195CF00D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2056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7CB47-A76B-4163-8B84-C920637D9C1B}" type="datetimeFigureOut">
              <a:rPr lang="cs-CZ" smtClean="0"/>
              <a:t>22.03.2020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D1C3D-2D45-4925-A136-50B195CF00D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5607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7CB47-A76B-4163-8B84-C920637D9C1B}" type="datetimeFigureOut">
              <a:rPr lang="cs-CZ" smtClean="0"/>
              <a:t>22.03.2020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D1C3D-2D45-4925-A136-50B195CF00D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6579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7CB47-A76B-4163-8B84-C920637D9C1B}" type="datetimeFigureOut">
              <a:rPr lang="cs-CZ" smtClean="0"/>
              <a:t>22.03.2020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1D1C3D-2D45-4925-A136-50B195CF00D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175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99592" y="404665"/>
            <a:ext cx="7556376" cy="648071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Sedmikráska chudobka</a:t>
            </a:r>
            <a:br>
              <a:rPr lang="cs-CZ" dirty="0" smtClean="0"/>
            </a:br>
            <a:r>
              <a:rPr lang="cs-CZ" sz="1200" dirty="0" smtClean="0"/>
              <a:t>Stonek = stvol + listy tvoří přízemní růžici, květenství = úbor, čeleď = hvězdnicovité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88840"/>
            <a:ext cx="5309320" cy="4636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740" y="3105162"/>
            <a:ext cx="2880320" cy="2404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65985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Krokus – šafrán jarní</a:t>
            </a:r>
            <a:endParaRPr lang="cs-CZ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18833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11560" y="260649"/>
            <a:ext cx="7772400" cy="864096"/>
          </a:xfrm>
        </p:spPr>
        <p:txBody>
          <a:bodyPr/>
          <a:lstStyle/>
          <a:p>
            <a:r>
              <a:rPr lang="cs-CZ" dirty="0" smtClean="0"/>
              <a:t>Orsej jarní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268760"/>
            <a:ext cx="6696744" cy="5021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09753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Plicník lékařský</a:t>
            </a:r>
            <a:endParaRPr lang="cs-CZ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44824"/>
            <a:ext cx="5429250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276872"/>
            <a:ext cx="2572543" cy="2731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22832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11560" y="404664"/>
            <a:ext cx="7772400" cy="1470025"/>
          </a:xfrm>
        </p:spPr>
        <p:txBody>
          <a:bodyPr/>
          <a:lstStyle/>
          <a:p>
            <a:r>
              <a:rPr lang="cs-CZ" dirty="0" smtClean="0"/>
              <a:t>Rozrazil rezekvítek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564904"/>
            <a:ext cx="487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36912"/>
            <a:ext cx="3168352" cy="324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14509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39552" y="332656"/>
            <a:ext cx="7772400" cy="1470025"/>
          </a:xfrm>
        </p:spPr>
        <p:txBody>
          <a:bodyPr/>
          <a:lstStyle/>
          <a:p>
            <a:r>
              <a:rPr lang="cs-CZ" dirty="0" smtClean="0"/>
              <a:t>Hluchavka nachová</a:t>
            </a:r>
            <a:br>
              <a:rPr lang="cs-CZ" dirty="0" smtClean="0"/>
            </a:br>
            <a:r>
              <a:rPr lang="cs-CZ" sz="1200" dirty="0" smtClean="0"/>
              <a:t>Stonek = čtyřhranná lodyha, listy nepálí, květ = kalich + koruna, čeleď = hluchavkovité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772816"/>
            <a:ext cx="35052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78" y="1772816"/>
            <a:ext cx="4820870" cy="3332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41225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39552" y="260648"/>
            <a:ext cx="7772400" cy="108012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Líska obecná</a:t>
            </a:r>
            <a:br>
              <a:rPr lang="cs-CZ" dirty="0" smtClean="0"/>
            </a:br>
            <a:r>
              <a:rPr lang="cs-CZ" sz="1200" dirty="0" smtClean="0"/>
              <a:t>Samčí květy = jehnědy, samičí – růžové blizny na fotografii v popředí nad jehnědami!, květy = jednopohlavné ( jedny mají jenom pyl, druhé jenom vajíčka), rostlina je jednodomá (oba typy květů ne jednom keři), opylování větrem = </a:t>
            </a:r>
            <a:r>
              <a:rPr lang="cs-CZ" sz="1200" dirty="0" err="1" smtClean="0"/>
              <a:t>větosnubné</a:t>
            </a:r>
            <a:r>
              <a:rPr lang="cs-CZ" sz="1200" dirty="0" smtClean="0"/>
              <a:t> rostliny, plod = oříšek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340768"/>
            <a:ext cx="5602071" cy="4201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77072"/>
            <a:ext cx="3318140" cy="2513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63443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3568" y="260649"/>
            <a:ext cx="7772400" cy="1152128"/>
          </a:xfrm>
        </p:spPr>
        <p:txBody>
          <a:bodyPr/>
          <a:lstStyle/>
          <a:p>
            <a:r>
              <a:rPr lang="cs-CZ" dirty="0" smtClean="0"/>
              <a:t>Podběl obecný, lékařský</a:t>
            </a:r>
            <a:br>
              <a:rPr lang="cs-CZ" dirty="0" smtClean="0"/>
            </a:br>
            <a:r>
              <a:rPr lang="cs-CZ" sz="1200" dirty="0" smtClean="0"/>
              <a:t>Květ = úbor, stonek = lodyha s šupinovitými listy, listy = rostou až po odkvětu v přízemní růžici, čeleď = hvězdnicovité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7" y="4293096"/>
            <a:ext cx="2738586" cy="1917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93180"/>
            <a:ext cx="6917332" cy="26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18154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39552" y="404665"/>
            <a:ext cx="7772400" cy="792087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Devětsil lékařský</a:t>
            </a:r>
            <a:br>
              <a:rPr lang="cs-CZ" dirty="0" smtClean="0"/>
            </a:br>
            <a:r>
              <a:rPr lang="cs-CZ" sz="1200" dirty="0" smtClean="0"/>
              <a:t>Květy v hroznovitých úborech na šupinatých lodyhách, listy vyrůstají po odkvětu, čeleď = hvězdnicovité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84784"/>
            <a:ext cx="6546304" cy="4909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42563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Devětsil bílý</a:t>
            </a:r>
            <a:endParaRPr lang="cs-CZ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03316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3568" y="260649"/>
            <a:ext cx="7772400" cy="936104"/>
          </a:xfrm>
        </p:spPr>
        <p:txBody>
          <a:bodyPr/>
          <a:lstStyle/>
          <a:p>
            <a:r>
              <a:rPr lang="cs-CZ" dirty="0" smtClean="0"/>
              <a:t>Sasanka hajní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44726"/>
            <a:ext cx="3566889" cy="3566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301017"/>
            <a:ext cx="3247628" cy="4915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173" y="4149080"/>
            <a:ext cx="2857501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48472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Violka vonná (lidově = fialka)</a:t>
            </a:r>
            <a:endParaRPr lang="cs-CZ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700808"/>
            <a:ext cx="600075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21786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3568" y="404665"/>
            <a:ext cx="7772400" cy="720079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Talovín</a:t>
            </a:r>
            <a:r>
              <a:rPr lang="cs-CZ" dirty="0" smtClean="0"/>
              <a:t> žlutý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813" y="1484784"/>
            <a:ext cx="6810375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5952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3568" y="332657"/>
            <a:ext cx="7772400" cy="936104"/>
          </a:xfrm>
        </p:spPr>
        <p:txBody>
          <a:bodyPr/>
          <a:lstStyle/>
          <a:p>
            <a:r>
              <a:rPr lang="cs-CZ" dirty="0" smtClean="0"/>
              <a:t>Sněženka podsněžník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2"/>
            <a:ext cx="6277922" cy="4176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638142"/>
            <a:ext cx="3165079" cy="3165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99902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Bledule jarní</a:t>
            </a:r>
            <a:endParaRPr lang="cs-CZ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169" y="1600200"/>
            <a:ext cx="6465661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829356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39</Words>
  <Application>Microsoft Office PowerPoint</Application>
  <PresentationFormat>Předvádění na obrazovce (4:3)</PresentationFormat>
  <Paragraphs>15</Paragraphs>
  <Slides>15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16" baseType="lpstr">
      <vt:lpstr>Motiv systému Office</vt:lpstr>
      <vt:lpstr>Sedmikráska chudobka Stonek = stvol + listy tvoří přízemní růžici, květenství = úbor, čeleď = hvězdnicovité</vt:lpstr>
      <vt:lpstr>Podběl obecný, lékařský Květ = úbor, stonek = lodyha s šupinovitými listy, listy = rostou až po odkvětu v přízemní růžici, čeleď = hvězdnicovité</vt:lpstr>
      <vt:lpstr>Devětsil lékařský Květy v hroznovitých úborech na šupinatých lodyhách, listy vyrůstají po odkvětu, čeleď = hvězdnicovité</vt:lpstr>
      <vt:lpstr>Devětsil bílý</vt:lpstr>
      <vt:lpstr>Sasanka hajní</vt:lpstr>
      <vt:lpstr>Violka vonná (lidově = fialka)</vt:lpstr>
      <vt:lpstr>Talovín žlutý</vt:lpstr>
      <vt:lpstr>Sněženka podsněžník</vt:lpstr>
      <vt:lpstr>Bledule jarní</vt:lpstr>
      <vt:lpstr>Krokus – šafrán jarní</vt:lpstr>
      <vt:lpstr>Orsej jarní</vt:lpstr>
      <vt:lpstr>Plicník lékařský</vt:lpstr>
      <vt:lpstr>Rozrazil rezekvítek</vt:lpstr>
      <vt:lpstr>Hluchavka nachová Stonek = čtyřhranná lodyha, listy nepálí, květ = kalich + koruna, čeleď = hluchavkovité</vt:lpstr>
      <vt:lpstr>Líska obecná Samčí květy = jehnědy, samičí – růžové blizny na fotografii v popředí nad jehnědami!, květy = jednopohlavné ( jedny mají jenom pyl, druhé jenom vajíčka), rostlina je jednodomá (oba typy květů ne jednom keři), opylování větrem = větosnubné rostliny, plod = oříšek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uzivatel</dc:creator>
  <cp:lastModifiedBy>uzivatel</cp:lastModifiedBy>
  <cp:revision>7</cp:revision>
  <dcterms:created xsi:type="dcterms:W3CDTF">2020-03-22T08:40:59Z</dcterms:created>
  <dcterms:modified xsi:type="dcterms:W3CDTF">2020-03-22T13:21:25Z</dcterms:modified>
</cp:coreProperties>
</file>