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7"/>
  </p:notesMasterIdLst>
  <p:sldIdLst>
    <p:sldId id="311" r:id="rId2"/>
    <p:sldId id="257" r:id="rId3"/>
    <p:sldId id="296" r:id="rId4"/>
    <p:sldId id="305" r:id="rId5"/>
    <p:sldId id="302" r:id="rId6"/>
    <p:sldId id="306" r:id="rId7"/>
    <p:sldId id="303" r:id="rId8"/>
    <p:sldId id="289" r:id="rId9"/>
    <p:sldId id="308" r:id="rId10"/>
    <p:sldId id="307" r:id="rId11"/>
    <p:sldId id="309" r:id="rId12"/>
    <p:sldId id="310" r:id="rId13"/>
    <p:sldId id="299" r:id="rId14"/>
    <p:sldId id="273" r:id="rId15"/>
    <p:sldId id="29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8800"/>
    <a:srgbClr val="FFFFFF"/>
    <a:srgbClr val="DDEDF7"/>
    <a:srgbClr val="FF9966"/>
    <a:srgbClr val="DEE9FE"/>
    <a:srgbClr val="CEDEFE"/>
    <a:srgbClr val="CDE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3" autoAdjust="0"/>
    <p:restoredTop sz="94660"/>
  </p:normalViewPr>
  <p:slideViewPr>
    <p:cSldViewPr>
      <p:cViewPr varScale="1">
        <p:scale>
          <a:sx n="73" d="100"/>
          <a:sy n="73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6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309523809523794E-2"/>
          <c:y val="0.57667928528164758"/>
          <c:w val="0.80952380952380965"/>
          <c:h val="0.4023644760751060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Osobní doprava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městská hromadná doprava</c:v>
                </c:pt>
                <c:pt idx="1">
                  <c:v>železniční doprava</c:v>
                </c:pt>
                <c:pt idx="2">
                  <c:v>veřejná autobusová doprava</c:v>
                </c:pt>
                <c:pt idx="3">
                  <c:v>letecká doprava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0.39210000000000006</c:v>
                </c:pt>
                <c:pt idx="1">
                  <c:v>0.16750000000000004</c:v>
                </c:pt>
                <c:pt idx="2">
                  <c:v>0.21640000000000004</c:v>
                </c:pt>
                <c:pt idx="3">
                  <c:v>0.22400000000000003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3.5092332208473964E-2"/>
          <c:y val="0.13221153846153844"/>
          <c:w val="0.90600557742782162"/>
          <c:h val="0.36578487785180708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6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7540322580645168"/>
          <c:y val="0.53661316373914791"/>
          <c:w val="0.7782258064516131"/>
          <c:h val="0.4012123965273571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Nákladní doprava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cs-CZ" smtClean="0"/>
                      <a:t>2,51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cs-CZ" dirty="0" smtClean="0"/>
                      <a:t>,07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cs-CZ" dirty="0" smtClean="0"/>
                      <a:t>,64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cs-CZ" dirty="0" smtClean="0"/>
                      <a:t>3,78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List1!$A$2:$A$6</c:f>
              <c:strCache>
                <c:ptCount val="5"/>
                <c:pt idx="0">
                  <c:v>silniční doprava 72,51 %</c:v>
                </c:pt>
                <c:pt idx="1">
                  <c:v>letecká doprava 0,07 %</c:v>
                </c:pt>
                <c:pt idx="2">
                  <c:v>vodní doprava 0,64 %</c:v>
                </c:pt>
                <c:pt idx="3">
                  <c:v>potrubní doprava 3 %</c:v>
                </c:pt>
                <c:pt idx="4">
                  <c:v>železniční doprava 23,78 %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72.510000000000005</c:v>
                </c:pt>
                <c:pt idx="1">
                  <c:v>7.0000000000000021E-2</c:v>
                </c:pt>
                <c:pt idx="2">
                  <c:v>0</c:v>
                </c:pt>
                <c:pt idx="3">
                  <c:v>3</c:v>
                </c:pt>
                <c:pt idx="4">
                  <c:v>23.779999999999998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microsoft.com/office/2007/relationships/hdphoto" Target="../media/hdphoto4.wdp"/><Relationship Id="rId1" Type="http://schemas.openxmlformats.org/officeDocument/2006/relationships/image" Target="../media/image5.jpeg"/><Relationship Id="rId6" Type="http://schemas.microsoft.com/office/2007/relationships/hdphoto" Target="../media/hdphoto5.wdp"/><Relationship Id="rId5" Type="http://schemas.openxmlformats.org/officeDocument/2006/relationships/image" Target="../media/image8.jpeg"/><Relationship Id="rId10" Type="http://schemas.microsoft.com/office/2007/relationships/hdphoto" Target="../media/hdphoto7.wdp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07/relationships/hdphoto" Target="../media/hdphoto8.wdp"/><Relationship Id="rId1" Type="http://schemas.openxmlformats.org/officeDocument/2006/relationships/image" Target="../media/image11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16.wdp"/><Relationship Id="rId2" Type="http://schemas.microsoft.com/office/2007/relationships/hdphoto" Target="../media/hdphoto14.wdp"/><Relationship Id="rId1" Type="http://schemas.openxmlformats.org/officeDocument/2006/relationships/image" Target="../media/image19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5.wdp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microsoft.com/office/2007/relationships/hdphoto" Target="../media/hdphoto18.wdp"/><Relationship Id="rId1" Type="http://schemas.openxmlformats.org/officeDocument/2006/relationships/image" Target="../media/image24.jpeg"/><Relationship Id="rId6" Type="http://schemas.microsoft.com/office/2007/relationships/hdphoto" Target="../media/hdphoto20.wdp"/><Relationship Id="rId5" Type="http://schemas.openxmlformats.org/officeDocument/2006/relationships/image" Target="../media/image26.jpeg"/><Relationship Id="rId4" Type="http://schemas.microsoft.com/office/2007/relationships/hdphoto" Target="../media/hdphoto19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microsoft.com/office/2007/relationships/hdphoto" Target="../media/hdphoto4.wdp"/><Relationship Id="rId1" Type="http://schemas.openxmlformats.org/officeDocument/2006/relationships/image" Target="../media/image5.jpeg"/><Relationship Id="rId6" Type="http://schemas.microsoft.com/office/2007/relationships/hdphoto" Target="../media/hdphoto5.wdp"/><Relationship Id="rId5" Type="http://schemas.openxmlformats.org/officeDocument/2006/relationships/image" Target="../media/image8.jpeg"/><Relationship Id="rId10" Type="http://schemas.microsoft.com/office/2007/relationships/hdphoto" Target="../media/hdphoto7.wdp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07/relationships/hdphoto" Target="../media/hdphoto8.wdp"/><Relationship Id="rId1" Type="http://schemas.openxmlformats.org/officeDocument/2006/relationships/image" Target="../media/image11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16.wdp"/><Relationship Id="rId2" Type="http://schemas.microsoft.com/office/2007/relationships/hdphoto" Target="../media/hdphoto14.wdp"/><Relationship Id="rId1" Type="http://schemas.openxmlformats.org/officeDocument/2006/relationships/image" Target="../media/image19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5.wdp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microsoft.com/office/2007/relationships/hdphoto" Target="../media/hdphoto18.wdp"/><Relationship Id="rId1" Type="http://schemas.openxmlformats.org/officeDocument/2006/relationships/image" Target="../media/image24.jpeg"/><Relationship Id="rId6" Type="http://schemas.microsoft.com/office/2007/relationships/hdphoto" Target="../media/hdphoto20.wdp"/><Relationship Id="rId5" Type="http://schemas.openxmlformats.org/officeDocument/2006/relationships/image" Target="../media/image26.jpeg"/><Relationship Id="rId4" Type="http://schemas.microsoft.com/office/2007/relationships/hdphoto" Target="../media/hdphoto19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6427E-140F-4535-A3D5-97196166A7A7}" type="doc">
      <dgm:prSet loTypeId="urn:microsoft.com/office/officeart/2005/8/layout/pList1#2" loCatId="list" qsTypeId="urn:microsoft.com/office/officeart/2005/8/quickstyle/simple1" qsCatId="simple" csTypeId="urn:microsoft.com/office/officeart/2005/8/colors/accent0_2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cs-CZ"/>
        </a:p>
      </dgm:t>
    </dgm:pt>
    <dgm:pt modelId="{15342FB4-3B4E-42E6-B909-CA57F14413B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dirty="0" smtClean="0"/>
            <a:t>Silniční doprava základ</a:t>
          </a:r>
          <a:endParaRPr lang="cs-CZ" dirty="0"/>
        </a:p>
      </dgm:t>
    </dgm:pt>
    <dgm:pt modelId="{D8E8ADCD-E3C6-4F02-A958-1C4EA19F2443}" type="parTrans" cxnId="{228084B5-3DC2-4A1D-A8EB-F17B655C7A45}">
      <dgm:prSet/>
      <dgm:spPr/>
      <dgm:t>
        <a:bodyPr/>
        <a:lstStyle/>
        <a:p>
          <a:endParaRPr lang="cs-CZ"/>
        </a:p>
      </dgm:t>
    </dgm:pt>
    <dgm:pt modelId="{92F96011-7874-4649-BC22-0CC94427F1B7}" type="sibTrans" cxnId="{228084B5-3DC2-4A1D-A8EB-F17B655C7A4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cs-CZ"/>
        </a:p>
      </dgm:t>
    </dgm:pt>
    <dgm:pt modelId="{F885F507-E816-457F-B9DB-DD3FC125B2E8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cs-CZ" dirty="0" smtClean="0"/>
            <a:t>Železniční</a:t>
          </a:r>
          <a:br>
            <a:rPr lang="cs-CZ" dirty="0" smtClean="0"/>
          </a:br>
          <a:r>
            <a:rPr lang="cs-CZ" dirty="0" smtClean="0"/>
            <a:t>doprava základ</a:t>
          </a:r>
          <a:endParaRPr lang="cs-CZ" dirty="0"/>
        </a:p>
      </dgm:t>
    </dgm:pt>
    <dgm:pt modelId="{3A9373B6-3D19-42CD-B7FD-41998CEF7CB4}" type="parTrans" cxnId="{7ED0C24F-8B91-4D87-8F07-75614BFAA6AE}">
      <dgm:prSet/>
      <dgm:spPr/>
      <dgm:t>
        <a:bodyPr/>
        <a:lstStyle/>
        <a:p>
          <a:endParaRPr lang="cs-CZ"/>
        </a:p>
      </dgm:t>
    </dgm:pt>
    <dgm:pt modelId="{F116711D-5421-49A7-A0B2-24C0440EA89D}" type="sibTrans" cxnId="{7ED0C24F-8B91-4D87-8F07-75614BFAA6A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cs-CZ"/>
        </a:p>
      </dgm:t>
    </dgm:pt>
    <dgm:pt modelId="{4A799A9E-E953-48C8-9411-D255BEB2F4DD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cs-CZ" dirty="0" smtClean="0"/>
            <a:t>Letecká</a:t>
          </a:r>
          <a:br>
            <a:rPr lang="cs-CZ" dirty="0" smtClean="0"/>
          </a:br>
          <a:r>
            <a:rPr lang="cs-CZ" dirty="0" smtClean="0"/>
            <a:t>doprava</a:t>
          </a:r>
          <a:endParaRPr lang="cs-CZ" dirty="0"/>
        </a:p>
      </dgm:t>
    </dgm:pt>
    <dgm:pt modelId="{07AFE5D5-DD0A-41F6-BC56-F714C9B68CC7}" type="parTrans" cxnId="{C32A8756-BEDA-4F39-89B2-A5B92AEE5A0C}">
      <dgm:prSet/>
      <dgm:spPr/>
      <dgm:t>
        <a:bodyPr/>
        <a:lstStyle/>
        <a:p>
          <a:endParaRPr lang="cs-CZ"/>
        </a:p>
      </dgm:t>
    </dgm:pt>
    <dgm:pt modelId="{4296061A-95E8-4152-906C-BEF546B7544F}" type="sibTrans" cxnId="{C32A8756-BEDA-4F39-89B2-A5B92AEE5A0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cs-CZ"/>
        </a:p>
      </dgm:t>
    </dgm:pt>
    <dgm:pt modelId="{8E7B6E11-48FD-4E44-9D7B-206A824DB89C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cs-CZ" dirty="0" smtClean="0"/>
            <a:t>Vodní</a:t>
          </a:r>
          <a:r>
            <a:rPr lang="cs-CZ" smtClean="0"/>
            <a:t/>
          </a:r>
          <a:br>
            <a:rPr lang="cs-CZ" smtClean="0"/>
          </a:br>
          <a:r>
            <a:rPr lang="cs-CZ" smtClean="0"/>
            <a:t>doprava</a:t>
          </a:r>
          <a:endParaRPr lang="cs-CZ" dirty="0"/>
        </a:p>
      </dgm:t>
    </dgm:pt>
    <dgm:pt modelId="{3185A3C5-649C-4086-83C4-41E775152BF6}" type="parTrans" cxnId="{D90AA278-89D2-4363-BDDF-119E5F4FE41E}">
      <dgm:prSet/>
      <dgm:spPr/>
      <dgm:t>
        <a:bodyPr/>
        <a:lstStyle/>
        <a:p>
          <a:endParaRPr lang="cs-CZ"/>
        </a:p>
      </dgm:t>
    </dgm:pt>
    <dgm:pt modelId="{8FC0CAD6-9059-4138-B669-7E152369493F}" type="sibTrans" cxnId="{D90AA278-89D2-4363-BDDF-119E5F4FE41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cs-CZ"/>
        </a:p>
      </dgm:t>
    </dgm:pt>
    <dgm:pt modelId="{E35EE230-26FE-4134-A248-A0CEA9A8A049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cs-CZ" dirty="0" smtClean="0"/>
            <a:t>Potrubní</a:t>
          </a:r>
          <a:r>
            <a:rPr lang="cs-CZ" smtClean="0"/>
            <a:t/>
          </a:r>
          <a:br>
            <a:rPr lang="cs-CZ" smtClean="0"/>
          </a:br>
          <a:r>
            <a:rPr lang="cs-CZ" smtClean="0"/>
            <a:t>doprava</a:t>
          </a:r>
          <a:endParaRPr lang="cs-CZ" dirty="0"/>
        </a:p>
      </dgm:t>
    </dgm:pt>
    <dgm:pt modelId="{49F87E61-CB06-4704-8699-60C43BD5725F}" type="parTrans" cxnId="{0E212C1B-9915-4650-9EF5-4855450D6701}">
      <dgm:prSet/>
      <dgm:spPr/>
      <dgm:t>
        <a:bodyPr/>
        <a:lstStyle/>
        <a:p>
          <a:endParaRPr lang="cs-CZ"/>
        </a:p>
      </dgm:t>
    </dgm:pt>
    <dgm:pt modelId="{9293BE2D-B7B3-4DD5-958C-797BD43ECA29}" type="sibTrans" cxnId="{0E212C1B-9915-4650-9EF5-4855450D670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cs-CZ"/>
        </a:p>
      </dgm:t>
    </dgm:pt>
    <dgm:pt modelId="{D2936043-78C5-41AD-A68D-A50B3F10F03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cs-CZ" dirty="0" smtClean="0"/>
            <a:t>Spoje </a:t>
          </a:r>
          <a:br>
            <a:rPr lang="cs-CZ" dirty="0" smtClean="0"/>
          </a:br>
          <a:r>
            <a:rPr lang="cs-CZ" dirty="0" smtClean="0"/>
            <a:t>doprava zpráv</a:t>
          </a:r>
          <a:endParaRPr lang="cs-CZ" dirty="0"/>
        </a:p>
      </dgm:t>
    </dgm:pt>
    <dgm:pt modelId="{AEE1C8AA-46FD-45DD-BEFE-C499B1DB55E8}" type="parTrans" cxnId="{36D9C658-276F-41BA-A050-3533850551A6}">
      <dgm:prSet/>
      <dgm:spPr/>
      <dgm:t>
        <a:bodyPr/>
        <a:lstStyle/>
        <a:p>
          <a:endParaRPr lang="cs-CZ"/>
        </a:p>
      </dgm:t>
    </dgm:pt>
    <dgm:pt modelId="{2640DC01-7CD4-4FE9-A09C-684A669D61A2}" type="sibTrans" cxnId="{36D9C658-276F-41BA-A050-3533850551A6}">
      <dgm:prSet/>
      <dgm:spPr/>
      <dgm:t>
        <a:bodyPr/>
        <a:lstStyle/>
        <a:p>
          <a:endParaRPr lang="cs-CZ"/>
        </a:p>
      </dgm:t>
    </dgm:pt>
    <dgm:pt modelId="{D486E0D2-B105-498D-9ED1-1CCA8315CFCC}" type="pres">
      <dgm:prSet presAssocID="{9556427E-140F-4535-A3D5-97196166A7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44ABC88-8AD7-4DD7-9049-5ECDC750B29D}" type="pres">
      <dgm:prSet presAssocID="{15342FB4-3B4E-42E6-B909-CA57F14413BA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E07669DB-0F36-462F-B067-F2512507B0B7}" type="pres">
      <dgm:prSet presAssocID="{15342FB4-3B4E-42E6-B909-CA57F14413BA}" presName="pictRect" presStyleLbl="node1" presStyleIdx="0" presStyleCnt="6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7F1FCA8E-A6F8-4FC7-9CCA-4C99FB697222}" type="pres">
      <dgm:prSet presAssocID="{15342FB4-3B4E-42E6-B909-CA57F14413BA}" presName="textRect" presStyleLbl="revTx" presStyleIdx="0" presStyleCnt="6" custLinFactNeighborX="-2414" custLinFactNeighborY="-17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A3E702-9E2E-4EC8-84FF-BB7887055490}" type="pres">
      <dgm:prSet presAssocID="{92F96011-7874-4649-BC22-0CC94427F1B7}" presName="sibTrans" presStyleLbl="sibTrans2D1" presStyleIdx="0" presStyleCnt="0"/>
      <dgm:spPr/>
      <dgm:t>
        <a:bodyPr/>
        <a:lstStyle/>
        <a:p>
          <a:endParaRPr lang="cs-CZ"/>
        </a:p>
      </dgm:t>
    </dgm:pt>
    <dgm:pt modelId="{0532692B-E432-4971-99D6-CE8E18FB781F}" type="pres">
      <dgm:prSet presAssocID="{F885F507-E816-457F-B9DB-DD3FC125B2E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167CA711-3A9F-4823-B5D7-7E2DB3CDF9E3}" type="pres">
      <dgm:prSet presAssocID="{F885F507-E816-457F-B9DB-DD3FC125B2E8}" presName="pictRect" presStyleLbl="node1" presStyleIdx="1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31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8CD99939-CC41-497F-85E6-70E9FB326F2D}" type="pres">
      <dgm:prSet presAssocID="{F885F507-E816-457F-B9DB-DD3FC125B2E8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766593-A2BC-4D6F-870D-5F765D6AD50D}" type="pres">
      <dgm:prSet presAssocID="{F116711D-5421-49A7-A0B2-24C0440EA89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31BC9CF0-7A42-4C5E-B6B5-03B0A38150F2}" type="pres">
      <dgm:prSet presAssocID="{4A799A9E-E953-48C8-9411-D255BEB2F4DD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5A51F32C-A529-422C-8FB4-4CC9700B20C6}" type="pres">
      <dgm:prSet presAssocID="{4A799A9E-E953-48C8-9411-D255BEB2F4DD}" presName="pictRect" presStyleLbl="node1" presStyleIdx="2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0211E65A-3BFD-40B0-8D6B-C3DA83663E1E}" type="pres">
      <dgm:prSet presAssocID="{4A799A9E-E953-48C8-9411-D255BEB2F4DD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D39AD2-660D-48F3-940F-AC1AA5E7FA40}" type="pres">
      <dgm:prSet presAssocID="{4296061A-95E8-4152-906C-BEF546B7544F}" presName="sibTrans" presStyleLbl="sibTrans2D1" presStyleIdx="0" presStyleCnt="0"/>
      <dgm:spPr/>
      <dgm:t>
        <a:bodyPr/>
        <a:lstStyle/>
        <a:p>
          <a:endParaRPr lang="cs-CZ"/>
        </a:p>
      </dgm:t>
    </dgm:pt>
    <dgm:pt modelId="{7D3E761F-649E-4868-9869-DE33677215E6}" type="pres">
      <dgm:prSet presAssocID="{8E7B6E11-48FD-4E44-9D7B-206A824DB89C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8D6B12CA-4A07-4549-BB1E-8DB2EBC190C0}" type="pres">
      <dgm:prSet presAssocID="{8E7B6E11-48FD-4E44-9D7B-206A824DB89C}" presName="pictRect" presStyleLbl="node1" presStyleIdx="3" presStyleCnt="6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877562AA-CAA4-4F18-A348-AEF51463F29C}" type="pres">
      <dgm:prSet presAssocID="{8E7B6E11-48FD-4E44-9D7B-206A824DB89C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79331A-3858-4BF8-921B-76ADC30E3AE4}" type="pres">
      <dgm:prSet presAssocID="{8FC0CAD6-9059-4138-B669-7E152369493F}" presName="sibTrans" presStyleLbl="sibTrans2D1" presStyleIdx="0" presStyleCnt="0"/>
      <dgm:spPr/>
      <dgm:t>
        <a:bodyPr/>
        <a:lstStyle/>
        <a:p>
          <a:endParaRPr lang="cs-CZ"/>
        </a:p>
      </dgm:t>
    </dgm:pt>
    <dgm:pt modelId="{5D06CAC7-091E-4875-9ADE-3D6ECF9E59C8}" type="pres">
      <dgm:prSet presAssocID="{E35EE230-26FE-4134-A248-A0CEA9A8A049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BC0D40F1-81A9-4759-ABEE-14CFD6A426F2}" type="pres">
      <dgm:prSet presAssocID="{E35EE230-26FE-4134-A248-A0CEA9A8A049}" presName="pictRect" presStyleLbl="node1" presStyleIdx="4" presStyleCnt="6"/>
      <dgm:spPr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9D8A1B30-7EDF-4842-A745-466EB62B245F}" type="pres">
      <dgm:prSet presAssocID="{E35EE230-26FE-4134-A248-A0CEA9A8A049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CB6950-6A90-4A84-9C96-273E8A17F59F}" type="pres">
      <dgm:prSet presAssocID="{9293BE2D-B7B3-4DD5-958C-797BD43ECA29}" presName="sibTrans" presStyleLbl="sibTrans2D1" presStyleIdx="0" presStyleCnt="0"/>
      <dgm:spPr/>
      <dgm:t>
        <a:bodyPr/>
        <a:lstStyle/>
        <a:p>
          <a:endParaRPr lang="cs-CZ"/>
        </a:p>
      </dgm:t>
    </dgm:pt>
    <dgm:pt modelId="{35983584-1A6B-49D8-8DDA-7FBDBB2FAAA4}" type="pres">
      <dgm:prSet presAssocID="{D2936043-78C5-41AD-A68D-A50B3F10F03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79DDE2CA-A3B2-4B0F-8F7E-FB99495F7203}" type="pres">
      <dgm:prSet presAssocID="{D2936043-78C5-41AD-A68D-A50B3F10F03F}" presName="pictRect" presStyleLbl="node1" presStyleIdx="5" presStyleCnt="6"/>
      <dgm:spPr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97CA6ED-DEF8-4196-916F-B0BBC5FC035F}" type="pres">
      <dgm:prSet presAssocID="{D2936043-78C5-41AD-A68D-A50B3F10F03F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AD5A528-0D3C-498F-8262-2A42FF9852C8}" type="presOf" srcId="{92F96011-7874-4649-BC22-0CC94427F1B7}" destId="{B5A3E702-9E2E-4EC8-84FF-BB7887055490}" srcOrd="0" destOrd="0" presId="urn:microsoft.com/office/officeart/2005/8/layout/pList1#2"/>
    <dgm:cxn modelId="{228084B5-3DC2-4A1D-A8EB-F17B655C7A45}" srcId="{9556427E-140F-4535-A3D5-97196166A7A7}" destId="{15342FB4-3B4E-42E6-B909-CA57F14413BA}" srcOrd="0" destOrd="0" parTransId="{D8E8ADCD-E3C6-4F02-A958-1C4EA19F2443}" sibTransId="{92F96011-7874-4649-BC22-0CC94427F1B7}"/>
    <dgm:cxn modelId="{E3835066-1C48-45B4-B8D7-1BD8DE3651E1}" type="presOf" srcId="{D2936043-78C5-41AD-A68D-A50B3F10F03F}" destId="{797CA6ED-DEF8-4196-916F-B0BBC5FC035F}" srcOrd="0" destOrd="0" presId="urn:microsoft.com/office/officeart/2005/8/layout/pList1#2"/>
    <dgm:cxn modelId="{E2B6C150-1834-4042-9C2C-F89DB876A5E3}" type="presOf" srcId="{15342FB4-3B4E-42E6-B909-CA57F14413BA}" destId="{7F1FCA8E-A6F8-4FC7-9CCA-4C99FB697222}" srcOrd="0" destOrd="0" presId="urn:microsoft.com/office/officeart/2005/8/layout/pList1#2"/>
    <dgm:cxn modelId="{33572791-7DE2-46BC-9323-77186100E9A9}" type="presOf" srcId="{4296061A-95E8-4152-906C-BEF546B7544F}" destId="{4FD39AD2-660D-48F3-940F-AC1AA5E7FA40}" srcOrd="0" destOrd="0" presId="urn:microsoft.com/office/officeart/2005/8/layout/pList1#2"/>
    <dgm:cxn modelId="{CCF34D56-865B-4F05-A9AA-E3C5D42C627B}" type="presOf" srcId="{9293BE2D-B7B3-4DD5-958C-797BD43ECA29}" destId="{D6CB6950-6A90-4A84-9C96-273E8A17F59F}" srcOrd="0" destOrd="0" presId="urn:microsoft.com/office/officeart/2005/8/layout/pList1#2"/>
    <dgm:cxn modelId="{70242D45-DB09-450F-93DA-7F916BACC77F}" type="presOf" srcId="{F116711D-5421-49A7-A0B2-24C0440EA89D}" destId="{09766593-A2BC-4D6F-870D-5F765D6AD50D}" srcOrd="0" destOrd="0" presId="urn:microsoft.com/office/officeart/2005/8/layout/pList1#2"/>
    <dgm:cxn modelId="{3AEC6094-0914-4538-92F4-9409EA78B279}" type="presOf" srcId="{8FC0CAD6-9059-4138-B669-7E152369493F}" destId="{3279331A-3858-4BF8-921B-76ADC30E3AE4}" srcOrd="0" destOrd="0" presId="urn:microsoft.com/office/officeart/2005/8/layout/pList1#2"/>
    <dgm:cxn modelId="{0E212C1B-9915-4650-9EF5-4855450D6701}" srcId="{9556427E-140F-4535-A3D5-97196166A7A7}" destId="{E35EE230-26FE-4134-A248-A0CEA9A8A049}" srcOrd="4" destOrd="0" parTransId="{49F87E61-CB06-4704-8699-60C43BD5725F}" sibTransId="{9293BE2D-B7B3-4DD5-958C-797BD43ECA29}"/>
    <dgm:cxn modelId="{0012320F-955F-49B7-9601-6EED0156350B}" type="presOf" srcId="{F885F507-E816-457F-B9DB-DD3FC125B2E8}" destId="{8CD99939-CC41-497F-85E6-70E9FB326F2D}" srcOrd="0" destOrd="0" presId="urn:microsoft.com/office/officeart/2005/8/layout/pList1#2"/>
    <dgm:cxn modelId="{D90AA278-89D2-4363-BDDF-119E5F4FE41E}" srcId="{9556427E-140F-4535-A3D5-97196166A7A7}" destId="{8E7B6E11-48FD-4E44-9D7B-206A824DB89C}" srcOrd="3" destOrd="0" parTransId="{3185A3C5-649C-4086-83C4-41E775152BF6}" sibTransId="{8FC0CAD6-9059-4138-B669-7E152369493F}"/>
    <dgm:cxn modelId="{C32A8756-BEDA-4F39-89B2-A5B92AEE5A0C}" srcId="{9556427E-140F-4535-A3D5-97196166A7A7}" destId="{4A799A9E-E953-48C8-9411-D255BEB2F4DD}" srcOrd="2" destOrd="0" parTransId="{07AFE5D5-DD0A-41F6-BC56-F714C9B68CC7}" sibTransId="{4296061A-95E8-4152-906C-BEF546B7544F}"/>
    <dgm:cxn modelId="{7ED0C24F-8B91-4D87-8F07-75614BFAA6AE}" srcId="{9556427E-140F-4535-A3D5-97196166A7A7}" destId="{F885F507-E816-457F-B9DB-DD3FC125B2E8}" srcOrd="1" destOrd="0" parTransId="{3A9373B6-3D19-42CD-B7FD-41998CEF7CB4}" sibTransId="{F116711D-5421-49A7-A0B2-24C0440EA89D}"/>
    <dgm:cxn modelId="{36D9C658-276F-41BA-A050-3533850551A6}" srcId="{9556427E-140F-4535-A3D5-97196166A7A7}" destId="{D2936043-78C5-41AD-A68D-A50B3F10F03F}" srcOrd="5" destOrd="0" parTransId="{AEE1C8AA-46FD-45DD-BEFE-C499B1DB55E8}" sibTransId="{2640DC01-7CD4-4FE9-A09C-684A669D61A2}"/>
    <dgm:cxn modelId="{98FBD8E7-7B3F-4410-9B73-B8C7B77838BA}" type="presOf" srcId="{9556427E-140F-4535-A3D5-97196166A7A7}" destId="{D486E0D2-B105-498D-9ED1-1CCA8315CFCC}" srcOrd="0" destOrd="0" presId="urn:microsoft.com/office/officeart/2005/8/layout/pList1#2"/>
    <dgm:cxn modelId="{DC4E8067-64F3-4747-AD33-5E4EB62DBDD5}" type="presOf" srcId="{4A799A9E-E953-48C8-9411-D255BEB2F4DD}" destId="{0211E65A-3BFD-40B0-8D6B-C3DA83663E1E}" srcOrd="0" destOrd="0" presId="urn:microsoft.com/office/officeart/2005/8/layout/pList1#2"/>
    <dgm:cxn modelId="{86C2115D-F2D5-4DC5-B78F-28A0E8FEC5D2}" type="presOf" srcId="{E35EE230-26FE-4134-A248-A0CEA9A8A049}" destId="{9D8A1B30-7EDF-4842-A745-466EB62B245F}" srcOrd="0" destOrd="0" presId="urn:microsoft.com/office/officeart/2005/8/layout/pList1#2"/>
    <dgm:cxn modelId="{C640BC1D-20A2-41D3-BBDA-174C1BAD2877}" type="presOf" srcId="{8E7B6E11-48FD-4E44-9D7B-206A824DB89C}" destId="{877562AA-CAA4-4F18-A348-AEF51463F29C}" srcOrd="0" destOrd="0" presId="urn:microsoft.com/office/officeart/2005/8/layout/pList1#2"/>
    <dgm:cxn modelId="{6047E7DF-3D51-4793-A8DF-F440C38944DB}" type="presParOf" srcId="{D486E0D2-B105-498D-9ED1-1CCA8315CFCC}" destId="{E44ABC88-8AD7-4DD7-9049-5ECDC750B29D}" srcOrd="0" destOrd="0" presId="urn:microsoft.com/office/officeart/2005/8/layout/pList1#2"/>
    <dgm:cxn modelId="{A0E466F4-6AD4-4D68-A2D3-7D7BFB84B85F}" type="presParOf" srcId="{E44ABC88-8AD7-4DD7-9049-5ECDC750B29D}" destId="{E07669DB-0F36-462F-B067-F2512507B0B7}" srcOrd="0" destOrd="0" presId="urn:microsoft.com/office/officeart/2005/8/layout/pList1#2"/>
    <dgm:cxn modelId="{811E50D0-A0DB-44CE-9C00-3132B520AD7F}" type="presParOf" srcId="{E44ABC88-8AD7-4DD7-9049-5ECDC750B29D}" destId="{7F1FCA8E-A6F8-4FC7-9CCA-4C99FB697222}" srcOrd="1" destOrd="0" presId="urn:microsoft.com/office/officeart/2005/8/layout/pList1#2"/>
    <dgm:cxn modelId="{5B682ABD-7A85-42F7-BAFD-26AA1AC592E3}" type="presParOf" srcId="{D486E0D2-B105-498D-9ED1-1CCA8315CFCC}" destId="{B5A3E702-9E2E-4EC8-84FF-BB7887055490}" srcOrd="1" destOrd="0" presId="urn:microsoft.com/office/officeart/2005/8/layout/pList1#2"/>
    <dgm:cxn modelId="{6AFCA58E-36F8-400D-B2D5-68A223D756C7}" type="presParOf" srcId="{D486E0D2-B105-498D-9ED1-1CCA8315CFCC}" destId="{0532692B-E432-4971-99D6-CE8E18FB781F}" srcOrd="2" destOrd="0" presId="urn:microsoft.com/office/officeart/2005/8/layout/pList1#2"/>
    <dgm:cxn modelId="{A343DFFC-0BF3-4F7F-B3DF-B58F0B9D7A09}" type="presParOf" srcId="{0532692B-E432-4971-99D6-CE8E18FB781F}" destId="{167CA711-3A9F-4823-B5D7-7E2DB3CDF9E3}" srcOrd="0" destOrd="0" presId="urn:microsoft.com/office/officeart/2005/8/layout/pList1#2"/>
    <dgm:cxn modelId="{0A31FA30-EC19-46D4-B9BE-292584A87A39}" type="presParOf" srcId="{0532692B-E432-4971-99D6-CE8E18FB781F}" destId="{8CD99939-CC41-497F-85E6-70E9FB326F2D}" srcOrd="1" destOrd="0" presId="urn:microsoft.com/office/officeart/2005/8/layout/pList1#2"/>
    <dgm:cxn modelId="{0AD3726C-2BEB-4AE5-8559-4ACC3F291CA1}" type="presParOf" srcId="{D486E0D2-B105-498D-9ED1-1CCA8315CFCC}" destId="{09766593-A2BC-4D6F-870D-5F765D6AD50D}" srcOrd="3" destOrd="0" presId="urn:microsoft.com/office/officeart/2005/8/layout/pList1#2"/>
    <dgm:cxn modelId="{44032A6F-DBC9-4C85-BCC7-30EBB4098446}" type="presParOf" srcId="{D486E0D2-B105-498D-9ED1-1CCA8315CFCC}" destId="{31BC9CF0-7A42-4C5E-B6B5-03B0A38150F2}" srcOrd="4" destOrd="0" presId="urn:microsoft.com/office/officeart/2005/8/layout/pList1#2"/>
    <dgm:cxn modelId="{7512A07E-0A1B-4707-8D39-8A2C4BB3B6A8}" type="presParOf" srcId="{31BC9CF0-7A42-4C5E-B6B5-03B0A38150F2}" destId="{5A51F32C-A529-422C-8FB4-4CC9700B20C6}" srcOrd="0" destOrd="0" presId="urn:microsoft.com/office/officeart/2005/8/layout/pList1#2"/>
    <dgm:cxn modelId="{DB8CE4AC-A5D7-4995-B157-655FF45C94C1}" type="presParOf" srcId="{31BC9CF0-7A42-4C5E-B6B5-03B0A38150F2}" destId="{0211E65A-3BFD-40B0-8D6B-C3DA83663E1E}" srcOrd="1" destOrd="0" presId="urn:microsoft.com/office/officeart/2005/8/layout/pList1#2"/>
    <dgm:cxn modelId="{26412A61-F771-4AD4-A608-54652F4147F6}" type="presParOf" srcId="{D486E0D2-B105-498D-9ED1-1CCA8315CFCC}" destId="{4FD39AD2-660D-48F3-940F-AC1AA5E7FA40}" srcOrd="5" destOrd="0" presId="urn:microsoft.com/office/officeart/2005/8/layout/pList1#2"/>
    <dgm:cxn modelId="{243C7F37-AE76-47C9-8029-D39980529D13}" type="presParOf" srcId="{D486E0D2-B105-498D-9ED1-1CCA8315CFCC}" destId="{7D3E761F-649E-4868-9869-DE33677215E6}" srcOrd="6" destOrd="0" presId="urn:microsoft.com/office/officeart/2005/8/layout/pList1#2"/>
    <dgm:cxn modelId="{F663478C-3B14-46D2-AF65-13DC4040F3F2}" type="presParOf" srcId="{7D3E761F-649E-4868-9869-DE33677215E6}" destId="{8D6B12CA-4A07-4549-BB1E-8DB2EBC190C0}" srcOrd="0" destOrd="0" presId="urn:microsoft.com/office/officeart/2005/8/layout/pList1#2"/>
    <dgm:cxn modelId="{E3A79418-F4DB-4684-B7C8-D7EC24F7A66F}" type="presParOf" srcId="{7D3E761F-649E-4868-9869-DE33677215E6}" destId="{877562AA-CAA4-4F18-A348-AEF51463F29C}" srcOrd="1" destOrd="0" presId="urn:microsoft.com/office/officeart/2005/8/layout/pList1#2"/>
    <dgm:cxn modelId="{9A7FA8E1-57C9-4ED8-93AD-7F9312C53C6E}" type="presParOf" srcId="{D486E0D2-B105-498D-9ED1-1CCA8315CFCC}" destId="{3279331A-3858-4BF8-921B-76ADC30E3AE4}" srcOrd="7" destOrd="0" presId="urn:microsoft.com/office/officeart/2005/8/layout/pList1#2"/>
    <dgm:cxn modelId="{EF08816D-4970-4DA4-870E-7D7B7A138F74}" type="presParOf" srcId="{D486E0D2-B105-498D-9ED1-1CCA8315CFCC}" destId="{5D06CAC7-091E-4875-9ADE-3D6ECF9E59C8}" srcOrd="8" destOrd="0" presId="urn:microsoft.com/office/officeart/2005/8/layout/pList1#2"/>
    <dgm:cxn modelId="{A9D3D0FA-E656-4773-98BE-FFF42AD88927}" type="presParOf" srcId="{5D06CAC7-091E-4875-9ADE-3D6ECF9E59C8}" destId="{BC0D40F1-81A9-4759-ABEE-14CFD6A426F2}" srcOrd="0" destOrd="0" presId="urn:microsoft.com/office/officeart/2005/8/layout/pList1#2"/>
    <dgm:cxn modelId="{0E593F44-38F4-48F4-9650-45FCB7A0AE24}" type="presParOf" srcId="{5D06CAC7-091E-4875-9ADE-3D6ECF9E59C8}" destId="{9D8A1B30-7EDF-4842-A745-466EB62B245F}" srcOrd="1" destOrd="0" presId="urn:microsoft.com/office/officeart/2005/8/layout/pList1#2"/>
    <dgm:cxn modelId="{6AB827E1-BA83-4510-99F3-7049D4494E61}" type="presParOf" srcId="{D486E0D2-B105-498D-9ED1-1CCA8315CFCC}" destId="{D6CB6950-6A90-4A84-9C96-273E8A17F59F}" srcOrd="9" destOrd="0" presId="urn:microsoft.com/office/officeart/2005/8/layout/pList1#2"/>
    <dgm:cxn modelId="{7C4223AB-39B3-418A-ABC7-B9F65011225B}" type="presParOf" srcId="{D486E0D2-B105-498D-9ED1-1CCA8315CFCC}" destId="{35983584-1A6B-49D8-8DDA-7FBDBB2FAAA4}" srcOrd="10" destOrd="0" presId="urn:microsoft.com/office/officeart/2005/8/layout/pList1#2"/>
    <dgm:cxn modelId="{176F3143-A5F0-4CB0-9EE2-6965CFEFE8C1}" type="presParOf" srcId="{35983584-1A6B-49D8-8DDA-7FBDBB2FAAA4}" destId="{79DDE2CA-A3B2-4B0F-8F7E-FB99495F7203}" srcOrd="0" destOrd="0" presId="urn:microsoft.com/office/officeart/2005/8/layout/pList1#2"/>
    <dgm:cxn modelId="{7FA65B28-13C8-400A-BE47-D7F6E89A7941}" type="presParOf" srcId="{35983584-1A6B-49D8-8DDA-7FBDBB2FAAA4}" destId="{797CA6ED-DEF8-4196-916F-B0BBC5FC035F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B823D-6456-4BD1-844C-AADE63AC57A3}" type="doc">
      <dgm:prSet loTypeId="urn:microsoft.com/office/officeart/2005/8/layout/vList4#2" loCatId="pictur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7972E08B-EABE-46F0-BF3F-627E7E5AF1A2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400" b="1" dirty="0" smtClean="0">
              <a:latin typeface="Arial" pitchFamily="34" charset="0"/>
              <a:cs typeface="Arial" pitchFamily="34" charset="0"/>
            </a:rPr>
            <a:t>Význam:</a:t>
          </a:r>
          <a:r>
            <a:rPr lang="cs-CZ" sz="2000" b="1" dirty="0" smtClean="0">
              <a:latin typeface="Arial" pitchFamily="34" charset="0"/>
              <a:cs typeface="Arial" pitchFamily="34" charset="0"/>
            </a:rPr>
            <a:t> </a:t>
          </a:r>
          <a:br>
            <a:rPr lang="cs-CZ" sz="2000" b="1" dirty="0" smtClean="0">
              <a:latin typeface="Arial" pitchFamily="34" charset="0"/>
              <a:cs typeface="Arial" pitchFamily="34" charset="0"/>
            </a:rPr>
          </a:br>
          <a:r>
            <a:rPr lang="cs-CZ" sz="2000" b="1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základ osobní i nákladní dopravy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79D7C3D0-B9DA-4E70-8844-2B90AF3E3A3C}" type="parTrans" cxnId="{9426EDFC-9E0A-4479-B282-45DCB60B9795}">
      <dgm:prSet/>
      <dgm:spPr/>
      <dgm:t>
        <a:bodyPr/>
        <a:lstStyle/>
        <a:p>
          <a:endParaRPr lang="cs-CZ"/>
        </a:p>
      </dgm:t>
    </dgm:pt>
    <dgm:pt modelId="{8F54CFE0-0054-4D70-A3B4-32ADD574D90F}" type="sibTrans" cxnId="{9426EDFC-9E0A-4479-B282-45DCB60B9795}">
      <dgm:prSet/>
      <dgm:spPr/>
      <dgm:t>
        <a:bodyPr/>
        <a:lstStyle/>
        <a:p>
          <a:endParaRPr lang="cs-CZ"/>
        </a:p>
      </dgm:t>
    </dgm:pt>
    <dgm:pt modelId="{32D7DAA3-CA06-48CB-851C-06E4E5B7657E}">
      <dgm:prSet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      Výhody: </a:t>
          </a:r>
          <a:br>
            <a:rPr lang="cs-CZ" sz="2000" b="1" dirty="0" smtClean="0">
              <a:latin typeface="Arial" pitchFamily="34" charset="0"/>
              <a:cs typeface="Arial" pitchFamily="34" charset="0"/>
            </a:rPr>
          </a:br>
          <a:r>
            <a:rPr lang="cs-CZ" sz="2000" b="1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méně energeticky náročná,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      menší zátěž životního prostředí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3AB16220-3A05-4139-8526-B6B738E6BF6F}" type="parTrans" cxnId="{2E17FE9A-DC39-4B97-9888-918FD846DAAE}">
      <dgm:prSet/>
      <dgm:spPr/>
      <dgm:t>
        <a:bodyPr/>
        <a:lstStyle/>
        <a:p>
          <a:endParaRPr lang="cs-CZ"/>
        </a:p>
      </dgm:t>
    </dgm:pt>
    <dgm:pt modelId="{42C92865-DA75-4B6E-AF14-8FF6E762535F}" type="sibTrans" cxnId="{2E17FE9A-DC39-4B97-9888-918FD846DAAE}">
      <dgm:prSet/>
      <dgm:spPr/>
      <dgm:t>
        <a:bodyPr/>
        <a:lstStyle/>
        <a:p>
          <a:endParaRPr lang="cs-CZ"/>
        </a:p>
      </dgm:t>
    </dgm:pt>
    <dgm:pt modelId="{B8C7F950-053A-47AD-BDAC-2E1616C65ABC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1" dirty="0" smtClean="0">
              <a:latin typeface="Arial" pitchFamily="34" charset="0"/>
              <a:cs typeface="Arial" pitchFamily="34" charset="0"/>
            </a:rPr>
            <a:t>Nevýhody:</a:t>
          </a:r>
          <a:r>
            <a:rPr lang="cs-CZ" sz="1800" b="1" dirty="0" smtClean="0">
              <a:latin typeface="Arial" pitchFamily="34" charset="0"/>
              <a:cs typeface="Arial" pitchFamily="34" charset="0"/>
            </a:rPr>
            <a:t> 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800" b="1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pomalá, časově málo spolehlivá, 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      nízká kultura osobní dopravy 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      N</a:t>
          </a:r>
          <a:r>
            <a:rPr lang="cs-CZ" sz="2000" b="1" dirty="0" smtClean="0">
              <a:latin typeface="Arial" pitchFamily="34" charset="0"/>
              <a:cs typeface="Arial" pitchFamily="34" charset="0"/>
            </a:rPr>
            <a:t>utná rekonstrukce a modernizace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88C0C1C1-5A09-4D2A-93A3-D015CCC21C4F}" type="parTrans" cxnId="{2472B8CD-0CE0-4170-AD92-EC84B6960326}">
      <dgm:prSet/>
      <dgm:spPr/>
      <dgm:t>
        <a:bodyPr/>
        <a:lstStyle/>
        <a:p>
          <a:endParaRPr lang="cs-CZ"/>
        </a:p>
      </dgm:t>
    </dgm:pt>
    <dgm:pt modelId="{86232DB3-6526-4A91-B7C9-CC5016F27857}" type="sibTrans" cxnId="{2472B8CD-0CE0-4170-AD92-EC84B6960326}">
      <dgm:prSet/>
      <dgm:spPr/>
      <dgm:t>
        <a:bodyPr/>
        <a:lstStyle/>
        <a:p>
          <a:endParaRPr lang="cs-CZ"/>
        </a:p>
      </dgm:t>
    </dgm:pt>
    <dgm:pt modelId="{1229B349-8F05-4C36-AE08-E4C6A40AAA81}">
      <dgm:prSet custT="1"/>
      <dgm:spPr/>
      <dgm:t>
        <a:bodyPr/>
        <a:lstStyle/>
        <a:p>
          <a:r>
            <a:rPr lang="cs-CZ" sz="1900" b="1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1" dirty="0" smtClean="0">
              <a:latin typeface="Arial" pitchFamily="34" charset="0"/>
              <a:cs typeface="Arial" pitchFamily="34" charset="0"/>
            </a:rPr>
            <a:t>Koridory</a:t>
          </a:r>
          <a:br>
            <a:rPr lang="cs-CZ" sz="2000" b="1" dirty="0" smtClean="0">
              <a:latin typeface="Arial" pitchFamily="34" charset="0"/>
              <a:cs typeface="Arial" pitchFamily="34" charset="0"/>
            </a:rPr>
          </a:br>
          <a:r>
            <a:rPr lang="cs-CZ" sz="2000" b="1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0" dirty="0" smtClean="0">
              <a:latin typeface="Arial" pitchFamily="34" charset="0"/>
              <a:cs typeface="Arial" pitchFamily="34" charset="0"/>
            </a:rPr>
            <a:t>=</a:t>
          </a:r>
          <a:r>
            <a:rPr lang="cs-CZ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000" b="0" dirty="0" smtClean="0">
              <a:latin typeface="Arial" pitchFamily="34" charset="0"/>
              <a:cs typeface="Arial" pitchFamily="34" charset="0"/>
            </a:rPr>
            <a:t>hlavní železniční tratě,  mezinárodní tahy,</a:t>
          </a:r>
          <a:br>
            <a:rPr lang="cs-CZ" sz="2000" b="0" dirty="0" smtClean="0">
              <a:latin typeface="Arial" pitchFamily="34" charset="0"/>
              <a:cs typeface="Arial" pitchFamily="34" charset="0"/>
            </a:rPr>
          </a:br>
          <a:r>
            <a:rPr lang="cs-CZ" sz="2000" b="0" dirty="0" smtClean="0">
              <a:latin typeface="Arial" pitchFamily="34" charset="0"/>
              <a:cs typeface="Arial" pitchFamily="34" charset="0"/>
            </a:rPr>
            <a:t>       p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ropojují průmyslové oblasti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1C61FD38-726B-43F6-B520-17C3276936CD}" type="parTrans" cxnId="{6749ED08-12BF-4CF6-8169-FD48E6196BAB}">
      <dgm:prSet/>
      <dgm:spPr/>
      <dgm:t>
        <a:bodyPr/>
        <a:lstStyle/>
        <a:p>
          <a:endParaRPr lang="cs-CZ"/>
        </a:p>
      </dgm:t>
    </dgm:pt>
    <dgm:pt modelId="{51EED525-93DE-49BB-AD1B-F4AC2C141CAB}" type="sibTrans" cxnId="{6749ED08-12BF-4CF6-8169-FD48E6196BAB}">
      <dgm:prSet/>
      <dgm:spPr/>
      <dgm:t>
        <a:bodyPr/>
        <a:lstStyle/>
        <a:p>
          <a:endParaRPr lang="cs-CZ"/>
        </a:p>
      </dgm:t>
    </dgm:pt>
    <dgm:pt modelId="{B0738F39-FBEE-4B0E-81B9-6B710D163973}" type="pres">
      <dgm:prSet presAssocID="{AABB823D-6456-4BD1-844C-AADE63AC57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6372817-8015-41AF-9A43-3BE134A45D06}" type="pres">
      <dgm:prSet presAssocID="{7972E08B-EABE-46F0-BF3F-627E7E5AF1A2}" presName="comp" presStyleCnt="0"/>
      <dgm:spPr/>
    </dgm:pt>
    <dgm:pt modelId="{27F99B78-0024-4366-8F13-9D8ECB0D75F7}" type="pres">
      <dgm:prSet presAssocID="{7972E08B-EABE-46F0-BF3F-627E7E5AF1A2}" presName="box" presStyleLbl="node1" presStyleIdx="0" presStyleCnt="4" custLinFactNeighborX="-40"/>
      <dgm:spPr/>
      <dgm:t>
        <a:bodyPr/>
        <a:lstStyle/>
        <a:p>
          <a:endParaRPr lang="cs-CZ"/>
        </a:p>
      </dgm:t>
    </dgm:pt>
    <dgm:pt modelId="{BD5CCD9A-4BF8-4849-83F2-E82DD61D331C}" type="pres">
      <dgm:prSet presAssocID="{7972E08B-EABE-46F0-BF3F-627E7E5AF1A2}" presName="img" presStyleLbl="fgImgPlace1" presStyleIdx="0" presStyleCnt="4" custScaleX="115388" custScaleY="122019" custLinFactNeighborX="10698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4C6B77DA-6043-4CAB-8CC0-8839073E5004}" type="pres">
      <dgm:prSet presAssocID="{7972E08B-EABE-46F0-BF3F-627E7E5AF1A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275260-0652-4FEF-99E7-A14F0DADA798}" type="pres">
      <dgm:prSet presAssocID="{8F54CFE0-0054-4D70-A3B4-32ADD574D90F}" presName="spacer" presStyleCnt="0"/>
      <dgm:spPr/>
    </dgm:pt>
    <dgm:pt modelId="{E9DCC17B-6175-450E-B2A7-18563C5D2A3B}" type="pres">
      <dgm:prSet presAssocID="{32D7DAA3-CA06-48CB-851C-06E4E5B7657E}" presName="comp" presStyleCnt="0"/>
      <dgm:spPr/>
    </dgm:pt>
    <dgm:pt modelId="{39D9B65B-04C1-45CF-BE59-63C962612A6E}" type="pres">
      <dgm:prSet presAssocID="{32D7DAA3-CA06-48CB-851C-06E4E5B7657E}" presName="box" presStyleLbl="node1" presStyleIdx="1" presStyleCnt="4" custLinFactNeighborY="-1640"/>
      <dgm:spPr/>
      <dgm:t>
        <a:bodyPr/>
        <a:lstStyle/>
        <a:p>
          <a:endParaRPr lang="cs-CZ"/>
        </a:p>
      </dgm:t>
    </dgm:pt>
    <dgm:pt modelId="{7D3A381A-A9A5-4992-9F07-B03A0773229A}" type="pres">
      <dgm:prSet presAssocID="{32D7DAA3-CA06-48CB-851C-06E4E5B7657E}" presName="img" presStyleLbl="fgImgPlace1" presStyleIdx="1" presStyleCnt="4" custScaleX="115387" custScaleY="122019" custLinFactNeighborX="12979" custLinFactNeighborY="-1245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AADE898B-0202-4AA5-A66A-9C37F8B560AE}" type="pres">
      <dgm:prSet presAssocID="{32D7DAA3-CA06-48CB-851C-06E4E5B7657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3F3C46-4FD3-4BA7-BA8F-9634AA6E4CD7}" type="pres">
      <dgm:prSet presAssocID="{42C92865-DA75-4B6E-AF14-8FF6E762535F}" presName="spacer" presStyleCnt="0"/>
      <dgm:spPr/>
    </dgm:pt>
    <dgm:pt modelId="{040FCE6B-FAC6-420A-A2A6-A32D31664CC9}" type="pres">
      <dgm:prSet presAssocID="{B8C7F950-053A-47AD-BDAC-2E1616C65ABC}" presName="comp" presStyleCnt="0"/>
      <dgm:spPr/>
    </dgm:pt>
    <dgm:pt modelId="{17CFF0B1-9F81-49F1-8CD6-4166AC02745F}" type="pres">
      <dgm:prSet presAssocID="{B8C7F950-053A-47AD-BDAC-2E1616C65ABC}" presName="box" presStyleLbl="node1" presStyleIdx="2" presStyleCnt="4"/>
      <dgm:spPr/>
      <dgm:t>
        <a:bodyPr/>
        <a:lstStyle/>
        <a:p>
          <a:endParaRPr lang="cs-CZ"/>
        </a:p>
      </dgm:t>
    </dgm:pt>
    <dgm:pt modelId="{DEB7C576-9EB1-4971-9F7B-48654BD22441}" type="pres">
      <dgm:prSet presAssocID="{B8C7F950-053A-47AD-BDAC-2E1616C65ABC}" presName="img" presStyleLbl="fgImgPlace1" presStyleIdx="2" presStyleCnt="4" custScaleX="115388" custScaleY="120993" custLinFactNeighborX="10698" custLinFactNeighborY="49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F7F8B72F-35FA-498B-9E47-D37A0765FB99}" type="pres">
      <dgm:prSet presAssocID="{B8C7F950-053A-47AD-BDAC-2E1616C65AB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D4C66B-8496-47BB-B329-65A72C785D12}" type="pres">
      <dgm:prSet presAssocID="{86232DB3-6526-4A91-B7C9-CC5016F27857}" presName="spacer" presStyleCnt="0"/>
      <dgm:spPr/>
    </dgm:pt>
    <dgm:pt modelId="{1E6D6563-3B88-462C-816D-9C3E44A2BA44}" type="pres">
      <dgm:prSet presAssocID="{1229B349-8F05-4C36-AE08-E4C6A40AAA81}" presName="comp" presStyleCnt="0"/>
      <dgm:spPr/>
    </dgm:pt>
    <dgm:pt modelId="{1F8CB9F8-C100-4E65-9779-6DFBE887051A}" type="pres">
      <dgm:prSet presAssocID="{1229B349-8F05-4C36-AE08-E4C6A40AAA81}" presName="box" presStyleLbl="node1" presStyleIdx="3" presStyleCnt="4"/>
      <dgm:spPr/>
      <dgm:t>
        <a:bodyPr/>
        <a:lstStyle/>
        <a:p>
          <a:endParaRPr lang="cs-CZ"/>
        </a:p>
      </dgm:t>
    </dgm:pt>
    <dgm:pt modelId="{3351DDD5-370A-4D89-AE7A-63458B0D04EE}" type="pres">
      <dgm:prSet presAssocID="{1229B349-8F05-4C36-AE08-E4C6A40AAA81}" presName="img" presStyleLbl="fgImgPlace1" presStyleIdx="3" presStyleCnt="4" custScaleX="115387" custScaleY="120993" custLinFactNeighborX="10945" custLinFactNeighborY="-91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945958C8-9A0F-4946-8298-DC0EE147D1A1}" type="pres">
      <dgm:prSet presAssocID="{1229B349-8F05-4C36-AE08-E4C6A40AAA8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A2D2C6-71DB-4C5B-88C4-F827793A16BA}" type="presOf" srcId="{1229B349-8F05-4C36-AE08-E4C6A40AAA81}" destId="{945958C8-9A0F-4946-8298-DC0EE147D1A1}" srcOrd="1" destOrd="0" presId="urn:microsoft.com/office/officeart/2005/8/layout/vList4#2"/>
    <dgm:cxn modelId="{F9121BB5-1EFE-4C6B-8E4B-3227F03072B8}" type="presOf" srcId="{32D7DAA3-CA06-48CB-851C-06E4E5B7657E}" destId="{39D9B65B-04C1-45CF-BE59-63C962612A6E}" srcOrd="0" destOrd="0" presId="urn:microsoft.com/office/officeart/2005/8/layout/vList4#2"/>
    <dgm:cxn modelId="{6749ED08-12BF-4CF6-8169-FD48E6196BAB}" srcId="{AABB823D-6456-4BD1-844C-AADE63AC57A3}" destId="{1229B349-8F05-4C36-AE08-E4C6A40AAA81}" srcOrd="3" destOrd="0" parTransId="{1C61FD38-726B-43F6-B520-17C3276936CD}" sibTransId="{51EED525-93DE-49BB-AD1B-F4AC2C141CAB}"/>
    <dgm:cxn modelId="{078B61F1-C9F3-4620-8A99-7561450983E5}" type="presOf" srcId="{AABB823D-6456-4BD1-844C-AADE63AC57A3}" destId="{B0738F39-FBEE-4B0E-81B9-6B710D163973}" srcOrd="0" destOrd="0" presId="urn:microsoft.com/office/officeart/2005/8/layout/vList4#2"/>
    <dgm:cxn modelId="{9F58EDEF-19C4-4F32-AB34-12FB508BCC71}" type="presOf" srcId="{7972E08B-EABE-46F0-BF3F-627E7E5AF1A2}" destId="{27F99B78-0024-4366-8F13-9D8ECB0D75F7}" srcOrd="0" destOrd="0" presId="urn:microsoft.com/office/officeart/2005/8/layout/vList4#2"/>
    <dgm:cxn modelId="{9426EDFC-9E0A-4479-B282-45DCB60B9795}" srcId="{AABB823D-6456-4BD1-844C-AADE63AC57A3}" destId="{7972E08B-EABE-46F0-BF3F-627E7E5AF1A2}" srcOrd="0" destOrd="0" parTransId="{79D7C3D0-B9DA-4E70-8844-2B90AF3E3A3C}" sibTransId="{8F54CFE0-0054-4D70-A3B4-32ADD574D90F}"/>
    <dgm:cxn modelId="{A8FDAAB9-EC09-4A72-BF79-FA70CD138B02}" type="presOf" srcId="{1229B349-8F05-4C36-AE08-E4C6A40AAA81}" destId="{1F8CB9F8-C100-4E65-9779-6DFBE887051A}" srcOrd="0" destOrd="0" presId="urn:microsoft.com/office/officeart/2005/8/layout/vList4#2"/>
    <dgm:cxn modelId="{BB27CF01-5CD2-44D4-AB38-50832134AF9B}" type="presOf" srcId="{7972E08B-EABE-46F0-BF3F-627E7E5AF1A2}" destId="{4C6B77DA-6043-4CAB-8CC0-8839073E5004}" srcOrd="1" destOrd="0" presId="urn:microsoft.com/office/officeart/2005/8/layout/vList4#2"/>
    <dgm:cxn modelId="{2E17FE9A-DC39-4B97-9888-918FD846DAAE}" srcId="{AABB823D-6456-4BD1-844C-AADE63AC57A3}" destId="{32D7DAA3-CA06-48CB-851C-06E4E5B7657E}" srcOrd="1" destOrd="0" parTransId="{3AB16220-3A05-4139-8526-B6B738E6BF6F}" sibTransId="{42C92865-DA75-4B6E-AF14-8FF6E762535F}"/>
    <dgm:cxn modelId="{9F02A304-F80E-4642-B8A2-540AB3AEB346}" type="presOf" srcId="{32D7DAA3-CA06-48CB-851C-06E4E5B7657E}" destId="{AADE898B-0202-4AA5-A66A-9C37F8B560AE}" srcOrd="1" destOrd="0" presId="urn:microsoft.com/office/officeart/2005/8/layout/vList4#2"/>
    <dgm:cxn modelId="{5A05313F-A590-4CFC-AE3E-E276E72E3296}" type="presOf" srcId="{B8C7F950-053A-47AD-BDAC-2E1616C65ABC}" destId="{17CFF0B1-9F81-49F1-8CD6-4166AC02745F}" srcOrd="0" destOrd="0" presId="urn:microsoft.com/office/officeart/2005/8/layout/vList4#2"/>
    <dgm:cxn modelId="{E2700C3F-6DD0-4EB6-9415-8DBED5CD1380}" type="presOf" srcId="{B8C7F950-053A-47AD-BDAC-2E1616C65ABC}" destId="{F7F8B72F-35FA-498B-9E47-D37A0765FB99}" srcOrd="1" destOrd="0" presId="urn:microsoft.com/office/officeart/2005/8/layout/vList4#2"/>
    <dgm:cxn modelId="{2472B8CD-0CE0-4170-AD92-EC84B6960326}" srcId="{AABB823D-6456-4BD1-844C-AADE63AC57A3}" destId="{B8C7F950-053A-47AD-BDAC-2E1616C65ABC}" srcOrd="2" destOrd="0" parTransId="{88C0C1C1-5A09-4D2A-93A3-D015CCC21C4F}" sibTransId="{86232DB3-6526-4A91-B7C9-CC5016F27857}"/>
    <dgm:cxn modelId="{34671B33-104F-4F47-9D17-23780BDEB2BE}" type="presParOf" srcId="{B0738F39-FBEE-4B0E-81B9-6B710D163973}" destId="{A6372817-8015-41AF-9A43-3BE134A45D06}" srcOrd="0" destOrd="0" presId="urn:microsoft.com/office/officeart/2005/8/layout/vList4#2"/>
    <dgm:cxn modelId="{A8044CFE-35C5-4F2C-97BB-8953A5B2985B}" type="presParOf" srcId="{A6372817-8015-41AF-9A43-3BE134A45D06}" destId="{27F99B78-0024-4366-8F13-9D8ECB0D75F7}" srcOrd="0" destOrd="0" presId="urn:microsoft.com/office/officeart/2005/8/layout/vList4#2"/>
    <dgm:cxn modelId="{79BBF387-76EB-414B-99AE-C84AA3FDF28B}" type="presParOf" srcId="{A6372817-8015-41AF-9A43-3BE134A45D06}" destId="{BD5CCD9A-4BF8-4849-83F2-E82DD61D331C}" srcOrd="1" destOrd="0" presId="urn:microsoft.com/office/officeart/2005/8/layout/vList4#2"/>
    <dgm:cxn modelId="{34623E07-C482-4440-A59E-85F29F745475}" type="presParOf" srcId="{A6372817-8015-41AF-9A43-3BE134A45D06}" destId="{4C6B77DA-6043-4CAB-8CC0-8839073E5004}" srcOrd="2" destOrd="0" presId="urn:microsoft.com/office/officeart/2005/8/layout/vList4#2"/>
    <dgm:cxn modelId="{9E015D81-BFEA-4299-9374-5BEB0814C1EF}" type="presParOf" srcId="{B0738F39-FBEE-4B0E-81B9-6B710D163973}" destId="{D2275260-0652-4FEF-99E7-A14F0DADA798}" srcOrd="1" destOrd="0" presId="urn:microsoft.com/office/officeart/2005/8/layout/vList4#2"/>
    <dgm:cxn modelId="{E0E4F163-5C82-40CA-9036-5932AB185ABE}" type="presParOf" srcId="{B0738F39-FBEE-4B0E-81B9-6B710D163973}" destId="{E9DCC17B-6175-450E-B2A7-18563C5D2A3B}" srcOrd="2" destOrd="0" presId="urn:microsoft.com/office/officeart/2005/8/layout/vList4#2"/>
    <dgm:cxn modelId="{651DD1A2-4B81-481F-A860-4F2DA4AB8703}" type="presParOf" srcId="{E9DCC17B-6175-450E-B2A7-18563C5D2A3B}" destId="{39D9B65B-04C1-45CF-BE59-63C962612A6E}" srcOrd="0" destOrd="0" presId="urn:microsoft.com/office/officeart/2005/8/layout/vList4#2"/>
    <dgm:cxn modelId="{3848276D-98C3-4BBF-A561-CAEA85E73B69}" type="presParOf" srcId="{E9DCC17B-6175-450E-B2A7-18563C5D2A3B}" destId="{7D3A381A-A9A5-4992-9F07-B03A0773229A}" srcOrd="1" destOrd="0" presId="urn:microsoft.com/office/officeart/2005/8/layout/vList4#2"/>
    <dgm:cxn modelId="{A89BA28B-8F0B-4D0F-9CCB-0E2677410087}" type="presParOf" srcId="{E9DCC17B-6175-450E-B2A7-18563C5D2A3B}" destId="{AADE898B-0202-4AA5-A66A-9C37F8B560AE}" srcOrd="2" destOrd="0" presId="urn:microsoft.com/office/officeart/2005/8/layout/vList4#2"/>
    <dgm:cxn modelId="{7D4AB2FB-EE91-4380-9B02-35E5D3E9870D}" type="presParOf" srcId="{B0738F39-FBEE-4B0E-81B9-6B710D163973}" destId="{2D3F3C46-4FD3-4BA7-BA8F-9634AA6E4CD7}" srcOrd="3" destOrd="0" presId="urn:microsoft.com/office/officeart/2005/8/layout/vList4#2"/>
    <dgm:cxn modelId="{CEC9808A-19BA-424D-B65E-F992F52BBB04}" type="presParOf" srcId="{B0738F39-FBEE-4B0E-81B9-6B710D163973}" destId="{040FCE6B-FAC6-420A-A2A6-A32D31664CC9}" srcOrd="4" destOrd="0" presId="urn:microsoft.com/office/officeart/2005/8/layout/vList4#2"/>
    <dgm:cxn modelId="{DF21A278-9CDA-44AE-8BC1-9775186BEE11}" type="presParOf" srcId="{040FCE6B-FAC6-420A-A2A6-A32D31664CC9}" destId="{17CFF0B1-9F81-49F1-8CD6-4166AC02745F}" srcOrd="0" destOrd="0" presId="urn:microsoft.com/office/officeart/2005/8/layout/vList4#2"/>
    <dgm:cxn modelId="{9686B452-3AD9-42E5-8CA2-7B74F2F1635D}" type="presParOf" srcId="{040FCE6B-FAC6-420A-A2A6-A32D31664CC9}" destId="{DEB7C576-9EB1-4971-9F7B-48654BD22441}" srcOrd="1" destOrd="0" presId="urn:microsoft.com/office/officeart/2005/8/layout/vList4#2"/>
    <dgm:cxn modelId="{6483CBB7-225E-4CFD-8A76-F0809272BEF0}" type="presParOf" srcId="{040FCE6B-FAC6-420A-A2A6-A32D31664CC9}" destId="{F7F8B72F-35FA-498B-9E47-D37A0765FB99}" srcOrd="2" destOrd="0" presId="urn:microsoft.com/office/officeart/2005/8/layout/vList4#2"/>
    <dgm:cxn modelId="{AD84D09D-F3B9-445B-941F-7331DD8EE5AD}" type="presParOf" srcId="{B0738F39-FBEE-4B0E-81B9-6B710D163973}" destId="{35D4C66B-8496-47BB-B329-65A72C785D12}" srcOrd="5" destOrd="0" presId="urn:microsoft.com/office/officeart/2005/8/layout/vList4#2"/>
    <dgm:cxn modelId="{291F3CB7-A1BD-4538-BBEF-142EB69E7675}" type="presParOf" srcId="{B0738F39-FBEE-4B0E-81B9-6B710D163973}" destId="{1E6D6563-3B88-462C-816D-9C3E44A2BA44}" srcOrd="6" destOrd="0" presId="urn:microsoft.com/office/officeart/2005/8/layout/vList4#2"/>
    <dgm:cxn modelId="{1DC86BF0-B154-4FFF-9A98-3C8992A51E9D}" type="presParOf" srcId="{1E6D6563-3B88-462C-816D-9C3E44A2BA44}" destId="{1F8CB9F8-C100-4E65-9779-6DFBE887051A}" srcOrd="0" destOrd="0" presId="urn:microsoft.com/office/officeart/2005/8/layout/vList4#2"/>
    <dgm:cxn modelId="{2154589C-F620-4267-9ECF-C892C1F86674}" type="presParOf" srcId="{1E6D6563-3B88-462C-816D-9C3E44A2BA44}" destId="{3351DDD5-370A-4D89-AE7A-63458B0D04EE}" srcOrd="1" destOrd="0" presId="urn:microsoft.com/office/officeart/2005/8/layout/vList4#2"/>
    <dgm:cxn modelId="{0BB577DD-8737-4D6D-BB17-13E667FE68DA}" type="presParOf" srcId="{1E6D6563-3B88-462C-816D-9C3E44A2BA44}" destId="{945958C8-9A0F-4946-8298-DC0EE147D1A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56CEF-DDFD-4D49-BFAA-8CC55B9B96A3}" type="doc">
      <dgm:prSet loTypeId="urn:microsoft.com/office/officeart/2008/layout/TitlePictureLineup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C8CC9D80-B802-4FC1-B21A-C35162E29AB5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Výhody</a:t>
          </a:r>
        </a:p>
      </dgm:t>
    </dgm:pt>
    <dgm:pt modelId="{5996A90B-4AE7-4041-8A4C-C6B21E9DECB8}" type="parTrans" cxnId="{C5CF2D26-7D1D-4C44-88C2-BCD30DCCB64A}">
      <dgm:prSet/>
      <dgm:spPr/>
      <dgm:t>
        <a:bodyPr/>
        <a:lstStyle/>
        <a:p>
          <a:endParaRPr lang="cs-CZ"/>
        </a:p>
      </dgm:t>
    </dgm:pt>
    <dgm:pt modelId="{9804BC93-8BB6-4F59-9EA4-673E4F1C1715}" type="sibTrans" cxnId="{C5CF2D26-7D1D-4C44-88C2-BCD30DCCB64A}">
      <dgm:prSet/>
      <dgm:spPr/>
      <dgm:t>
        <a:bodyPr/>
        <a:lstStyle/>
        <a:p>
          <a:endParaRPr lang="cs-CZ"/>
        </a:p>
      </dgm:t>
    </dgm:pt>
    <dgm:pt modelId="{30FA3E3F-FB59-490C-A538-8303EDA26F50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Silniční síť </a:t>
          </a:r>
        </a:p>
      </dgm:t>
    </dgm:pt>
    <dgm:pt modelId="{82384C08-6FB0-4668-A8C0-6628AC9305B6}" type="parTrans" cxnId="{10962D25-023E-452B-9670-FA6B773157A0}">
      <dgm:prSet/>
      <dgm:spPr/>
      <dgm:t>
        <a:bodyPr/>
        <a:lstStyle/>
        <a:p>
          <a:endParaRPr lang="cs-CZ"/>
        </a:p>
      </dgm:t>
    </dgm:pt>
    <dgm:pt modelId="{8793533A-123D-49FE-A9A3-F255CCA65FE8}" type="sibTrans" cxnId="{10962D25-023E-452B-9670-FA6B773157A0}">
      <dgm:prSet/>
      <dgm:spPr/>
      <dgm:t>
        <a:bodyPr/>
        <a:lstStyle/>
        <a:p>
          <a:endParaRPr lang="cs-CZ"/>
        </a:p>
      </dgm:t>
    </dgm:pt>
    <dgm:pt modelId="{96166B49-2533-4225-9116-0F6407F5A71E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Nevýhody</a:t>
          </a:r>
        </a:p>
      </dgm:t>
    </dgm:pt>
    <dgm:pt modelId="{25D27B17-18E8-48C3-BF4C-00D81A989A39}" type="parTrans" cxnId="{0FA326AF-5337-4B8B-8705-7696D10967C2}">
      <dgm:prSet/>
      <dgm:spPr/>
      <dgm:t>
        <a:bodyPr/>
        <a:lstStyle/>
        <a:p>
          <a:endParaRPr lang="cs-CZ"/>
        </a:p>
      </dgm:t>
    </dgm:pt>
    <dgm:pt modelId="{76071142-F586-47D4-ACE8-42289CE970D3}" type="sibTrans" cxnId="{0FA326AF-5337-4B8B-8705-7696D10967C2}">
      <dgm:prSet/>
      <dgm:spPr/>
      <dgm:t>
        <a:bodyPr/>
        <a:lstStyle/>
        <a:p>
          <a:endParaRPr lang="cs-CZ"/>
        </a:p>
      </dgm:t>
    </dgm:pt>
    <dgm:pt modelId="{F3588224-5FA7-4109-AD1C-B29CB61265DA}">
      <dgm:prSet custT="1"/>
      <dgm:spPr/>
      <dgm:t>
        <a:bodyPr/>
        <a:lstStyle/>
        <a:p>
          <a:endParaRPr lang="cs-CZ" sz="1800" b="1" dirty="0" smtClean="0">
            <a:latin typeface="Arial" pitchFamily="34" charset="0"/>
            <a:cs typeface="Arial" pitchFamily="34" charset="0"/>
          </a:endParaRPr>
        </a:p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Význam</a:t>
          </a:r>
        </a:p>
        <a:p>
          <a:endParaRPr lang="cs-CZ" sz="1300" dirty="0">
            <a:latin typeface="Arial" pitchFamily="34" charset="0"/>
            <a:cs typeface="Arial" pitchFamily="34" charset="0"/>
          </a:endParaRPr>
        </a:p>
      </dgm:t>
    </dgm:pt>
    <dgm:pt modelId="{A43FE565-E32C-48FC-B62F-186016FF944E}" type="sibTrans" cxnId="{FCC321F7-B5B4-4645-9865-FDD532BC9C08}">
      <dgm:prSet/>
      <dgm:spPr/>
      <dgm:t>
        <a:bodyPr/>
        <a:lstStyle/>
        <a:p>
          <a:endParaRPr lang="cs-CZ"/>
        </a:p>
      </dgm:t>
    </dgm:pt>
    <dgm:pt modelId="{6970D91C-F4D4-4D65-A443-3A06B54385F8}" type="parTrans" cxnId="{FCC321F7-B5B4-4645-9865-FDD532BC9C08}">
      <dgm:prSet/>
      <dgm:spPr/>
      <dgm:t>
        <a:bodyPr/>
        <a:lstStyle/>
        <a:p>
          <a:endParaRPr lang="cs-CZ"/>
        </a:p>
      </dgm:t>
    </dgm:pt>
    <dgm:pt modelId="{6FE33AC9-19F2-4DFD-9DEA-5B546697948A}" type="pres">
      <dgm:prSet presAssocID="{48E56CEF-DDFD-4D49-BFAA-8CC55B9B96A3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D9B4C55E-DDCD-4B4E-986B-937C12DCB8BF}" type="pres">
      <dgm:prSet presAssocID="{F3588224-5FA7-4109-AD1C-B29CB61265DA}" presName="composite" presStyleCnt="0"/>
      <dgm:spPr/>
    </dgm:pt>
    <dgm:pt modelId="{BD643E09-92CB-4F32-9907-736F243809E1}" type="pres">
      <dgm:prSet presAssocID="{F3588224-5FA7-4109-AD1C-B29CB61265DA}" presName="Accent" presStyleLbl="alignAcc1" presStyleIdx="0" presStyleCnt="4"/>
      <dgm:spPr/>
    </dgm:pt>
    <dgm:pt modelId="{329DEB8E-0A89-43AD-92EC-E354BF10F6BC}" type="pres">
      <dgm:prSet presAssocID="{F3588224-5FA7-4109-AD1C-B29CB61265DA}" presName="Image" presStyleLbl="node1" presStyleIdx="0" presStyleCnt="4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solidFill>
            <a:schemeClr val="tx1"/>
          </a:solidFill>
        </a:ln>
      </dgm:spPr>
    </dgm:pt>
    <dgm:pt modelId="{7DA7D5F6-58AD-4196-9126-CFD86C2611AD}" type="pres">
      <dgm:prSet presAssocID="{F3588224-5FA7-4109-AD1C-B29CB61265DA}" presName="Child" presStyleLbl="revTx" presStyleIdx="0" presStyleCnt="4">
        <dgm:presLayoutVars>
          <dgm:bulletEnabled val="1"/>
        </dgm:presLayoutVars>
      </dgm:prSet>
      <dgm:spPr/>
    </dgm:pt>
    <dgm:pt modelId="{D0FF3E01-E82F-44F9-85C2-F0F439824FF3}" type="pres">
      <dgm:prSet presAssocID="{F3588224-5FA7-4109-AD1C-B29CB61265DA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95CD41-BAE8-4C48-8C07-C7BE6B0CCDC4}" type="pres">
      <dgm:prSet presAssocID="{A43FE565-E32C-48FC-B62F-186016FF944E}" presName="sibTrans" presStyleCnt="0"/>
      <dgm:spPr/>
    </dgm:pt>
    <dgm:pt modelId="{CAF22C3D-01D3-4E13-951B-B114AF45CB1C}" type="pres">
      <dgm:prSet presAssocID="{C8CC9D80-B802-4FC1-B21A-C35162E29AB5}" presName="composite" presStyleCnt="0"/>
      <dgm:spPr/>
    </dgm:pt>
    <dgm:pt modelId="{346A313D-E004-4888-8BEB-5D4FEB9E5FA9}" type="pres">
      <dgm:prSet presAssocID="{C8CC9D80-B802-4FC1-B21A-C35162E29AB5}" presName="Accent" presStyleLbl="alignAcc1" presStyleIdx="1" presStyleCnt="4"/>
      <dgm:spPr/>
    </dgm:pt>
    <dgm:pt modelId="{D2881BA5-9924-411C-A6DB-602C72AC69B3}" type="pres">
      <dgm:prSet presAssocID="{C8CC9D80-B802-4FC1-B21A-C35162E29AB5}" presName="Image" presStyleLbl="node1" presStyleIdx="1" presStyleCnt="4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solidFill>
            <a:schemeClr val="tx1"/>
          </a:solidFill>
        </a:ln>
      </dgm:spPr>
    </dgm:pt>
    <dgm:pt modelId="{6068759A-0C9A-427A-9353-034B348746D0}" type="pres">
      <dgm:prSet presAssocID="{C8CC9D80-B802-4FC1-B21A-C35162E29AB5}" presName="Child" presStyleLbl="revTx" presStyleIdx="1" presStyleCnt="4">
        <dgm:presLayoutVars>
          <dgm:bulletEnabled val="1"/>
        </dgm:presLayoutVars>
      </dgm:prSet>
      <dgm:spPr/>
    </dgm:pt>
    <dgm:pt modelId="{32566F0D-FABA-4110-AE53-0800BD53EE31}" type="pres">
      <dgm:prSet presAssocID="{C8CC9D80-B802-4FC1-B21A-C35162E29AB5}" presName="Parent" presStyleLbl="alignNode1" presStyleIdx="1" presStyleCnt="4" custLinFactNeighborX="-1191" custLinFactNeighborY="-86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6DD535-1C4C-4B9E-BB05-CB5025A89438}" type="pres">
      <dgm:prSet presAssocID="{9804BC93-8BB6-4F59-9EA4-673E4F1C1715}" presName="sibTrans" presStyleCnt="0"/>
      <dgm:spPr/>
    </dgm:pt>
    <dgm:pt modelId="{8111C2D9-C28E-452B-A966-68D2B1A7A221}" type="pres">
      <dgm:prSet presAssocID="{96166B49-2533-4225-9116-0F6407F5A71E}" presName="composite" presStyleCnt="0"/>
      <dgm:spPr/>
    </dgm:pt>
    <dgm:pt modelId="{A1C03086-A48F-4199-890F-13C36C8943FC}" type="pres">
      <dgm:prSet presAssocID="{96166B49-2533-4225-9116-0F6407F5A71E}" presName="Accent" presStyleLbl="alignAcc1" presStyleIdx="2" presStyleCnt="4"/>
      <dgm:spPr/>
    </dgm:pt>
    <dgm:pt modelId="{DC1462FF-9A23-4E58-B038-4AB60BE37434}" type="pres">
      <dgm:prSet presAssocID="{96166B49-2533-4225-9116-0F6407F5A71E}" presName="Image" presStyleLbl="node1" presStyleIdx="2" presStyleCnt="4" custLinFactNeighborX="-1988" custLinFactNeighborY="1329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/>
          </a:solidFill>
        </a:ln>
      </dgm:spPr>
    </dgm:pt>
    <dgm:pt modelId="{E6B26CA4-2E59-426A-B4E2-E721406CF3DA}" type="pres">
      <dgm:prSet presAssocID="{96166B49-2533-4225-9116-0F6407F5A71E}" presName="Child" presStyleLbl="revTx" presStyleIdx="2" presStyleCnt="4">
        <dgm:presLayoutVars>
          <dgm:bulletEnabled val="1"/>
        </dgm:presLayoutVars>
      </dgm:prSet>
      <dgm:spPr/>
    </dgm:pt>
    <dgm:pt modelId="{4CCA8D67-47DA-4E7C-801F-8C9E6EE8C89F}" type="pres">
      <dgm:prSet presAssocID="{96166B49-2533-4225-9116-0F6407F5A71E}" presName="Paren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4041BE-D179-4375-8E1E-0DC8D384A154}" type="pres">
      <dgm:prSet presAssocID="{76071142-F586-47D4-ACE8-42289CE970D3}" presName="sibTrans" presStyleCnt="0"/>
      <dgm:spPr/>
    </dgm:pt>
    <dgm:pt modelId="{8D343C46-12C8-4FAD-8149-E754DDF5C5E1}" type="pres">
      <dgm:prSet presAssocID="{30FA3E3F-FB59-490C-A538-8303EDA26F50}" presName="composite" presStyleCnt="0"/>
      <dgm:spPr/>
    </dgm:pt>
    <dgm:pt modelId="{0F223F38-0D98-4AB1-81C1-24BF5B6CDF75}" type="pres">
      <dgm:prSet presAssocID="{30FA3E3F-FB59-490C-A538-8303EDA26F50}" presName="Accent" presStyleLbl="alignAcc1" presStyleIdx="3" presStyleCnt="4"/>
      <dgm:spPr/>
    </dgm:pt>
    <dgm:pt modelId="{0F3DF57B-1002-4FAD-8627-CD92542FEA63}" type="pres">
      <dgm:prSet presAssocID="{30FA3E3F-FB59-490C-A538-8303EDA26F50}" presName="Image" presStyleLbl="node1" presStyleIdx="3" presStyleCnt="4"/>
      <dgm:spPr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4E80C4B4-8E37-4FF9-8C64-98852AA09409}" type="pres">
      <dgm:prSet presAssocID="{30FA3E3F-FB59-490C-A538-8303EDA26F50}" presName="Child" presStyleLbl="revTx" presStyleIdx="3" presStyleCnt="4">
        <dgm:presLayoutVars>
          <dgm:bulletEnabled val="1"/>
        </dgm:presLayoutVars>
      </dgm:prSet>
      <dgm:spPr/>
    </dgm:pt>
    <dgm:pt modelId="{6170A631-4CDA-40DF-A115-D3F6717FB8BE}" type="pres">
      <dgm:prSet presAssocID="{30FA3E3F-FB59-490C-A538-8303EDA26F50}" presName="Paren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CC321F7-B5B4-4645-9865-FDD532BC9C08}" srcId="{48E56CEF-DDFD-4D49-BFAA-8CC55B9B96A3}" destId="{F3588224-5FA7-4109-AD1C-B29CB61265DA}" srcOrd="0" destOrd="0" parTransId="{6970D91C-F4D4-4D65-A443-3A06B54385F8}" sibTransId="{A43FE565-E32C-48FC-B62F-186016FF944E}"/>
    <dgm:cxn modelId="{74F4C998-4CE3-4D15-B377-B0C2A0E0BD1D}" type="presOf" srcId="{48E56CEF-DDFD-4D49-BFAA-8CC55B9B96A3}" destId="{6FE33AC9-19F2-4DFD-9DEA-5B546697948A}" srcOrd="0" destOrd="0" presId="urn:microsoft.com/office/officeart/2008/layout/TitlePictureLineup"/>
    <dgm:cxn modelId="{E51EECA5-0719-4CE2-B2C3-8F190AB653FC}" type="presOf" srcId="{C8CC9D80-B802-4FC1-B21A-C35162E29AB5}" destId="{32566F0D-FABA-4110-AE53-0800BD53EE31}" srcOrd="0" destOrd="0" presId="urn:microsoft.com/office/officeart/2008/layout/TitlePictureLineup"/>
    <dgm:cxn modelId="{AB92A6A8-9E6B-4416-90B4-9B5779EA31E6}" type="presOf" srcId="{F3588224-5FA7-4109-AD1C-B29CB61265DA}" destId="{D0FF3E01-E82F-44F9-85C2-F0F439824FF3}" srcOrd="0" destOrd="0" presId="urn:microsoft.com/office/officeart/2008/layout/TitlePictureLineup"/>
    <dgm:cxn modelId="{83C81756-B0E0-4362-8BF1-43E4D72646B2}" type="presOf" srcId="{96166B49-2533-4225-9116-0F6407F5A71E}" destId="{4CCA8D67-47DA-4E7C-801F-8C9E6EE8C89F}" srcOrd="0" destOrd="0" presId="urn:microsoft.com/office/officeart/2008/layout/TitlePictureLineup"/>
    <dgm:cxn modelId="{C5CF2D26-7D1D-4C44-88C2-BCD30DCCB64A}" srcId="{48E56CEF-DDFD-4D49-BFAA-8CC55B9B96A3}" destId="{C8CC9D80-B802-4FC1-B21A-C35162E29AB5}" srcOrd="1" destOrd="0" parTransId="{5996A90B-4AE7-4041-8A4C-C6B21E9DECB8}" sibTransId="{9804BC93-8BB6-4F59-9EA4-673E4F1C1715}"/>
    <dgm:cxn modelId="{A371AD38-D506-4723-861E-3EF5DF798785}" type="presOf" srcId="{30FA3E3F-FB59-490C-A538-8303EDA26F50}" destId="{6170A631-4CDA-40DF-A115-D3F6717FB8BE}" srcOrd="0" destOrd="0" presId="urn:microsoft.com/office/officeart/2008/layout/TitlePictureLineup"/>
    <dgm:cxn modelId="{0FA326AF-5337-4B8B-8705-7696D10967C2}" srcId="{48E56CEF-DDFD-4D49-BFAA-8CC55B9B96A3}" destId="{96166B49-2533-4225-9116-0F6407F5A71E}" srcOrd="2" destOrd="0" parTransId="{25D27B17-18E8-48C3-BF4C-00D81A989A39}" sibTransId="{76071142-F586-47D4-ACE8-42289CE970D3}"/>
    <dgm:cxn modelId="{10962D25-023E-452B-9670-FA6B773157A0}" srcId="{48E56CEF-DDFD-4D49-BFAA-8CC55B9B96A3}" destId="{30FA3E3F-FB59-490C-A538-8303EDA26F50}" srcOrd="3" destOrd="0" parTransId="{82384C08-6FB0-4668-A8C0-6628AC9305B6}" sibTransId="{8793533A-123D-49FE-A9A3-F255CCA65FE8}"/>
    <dgm:cxn modelId="{E607EF30-990A-49A5-8C7B-6E7238B1E910}" type="presParOf" srcId="{6FE33AC9-19F2-4DFD-9DEA-5B546697948A}" destId="{D9B4C55E-DDCD-4B4E-986B-937C12DCB8BF}" srcOrd="0" destOrd="0" presId="urn:microsoft.com/office/officeart/2008/layout/TitlePictureLineup"/>
    <dgm:cxn modelId="{BF1E2800-2594-4A83-AC53-5ACBC1D1B374}" type="presParOf" srcId="{D9B4C55E-DDCD-4B4E-986B-937C12DCB8BF}" destId="{BD643E09-92CB-4F32-9907-736F243809E1}" srcOrd="0" destOrd="0" presId="urn:microsoft.com/office/officeart/2008/layout/TitlePictureLineup"/>
    <dgm:cxn modelId="{969D6C3D-B3AB-454B-8861-B2F77E7EBF02}" type="presParOf" srcId="{D9B4C55E-DDCD-4B4E-986B-937C12DCB8BF}" destId="{329DEB8E-0A89-43AD-92EC-E354BF10F6BC}" srcOrd="1" destOrd="0" presId="urn:microsoft.com/office/officeart/2008/layout/TitlePictureLineup"/>
    <dgm:cxn modelId="{49090B66-33D7-4852-910D-6C3550BA7837}" type="presParOf" srcId="{D9B4C55E-DDCD-4B4E-986B-937C12DCB8BF}" destId="{7DA7D5F6-58AD-4196-9126-CFD86C2611AD}" srcOrd="2" destOrd="0" presId="urn:microsoft.com/office/officeart/2008/layout/TitlePictureLineup"/>
    <dgm:cxn modelId="{356563CC-81B5-475E-9CA2-99D0CC642391}" type="presParOf" srcId="{D9B4C55E-DDCD-4B4E-986B-937C12DCB8BF}" destId="{D0FF3E01-E82F-44F9-85C2-F0F439824FF3}" srcOrd="3" destOrd="0" presId="urn:microsoft.com/office/officeart/2008/layout/TitlePictureLineup"/>
    <dgm:cxn modelId="{FEE89907-A7A8-4C42-8663-CC6CA97B5DA0}" type="presParOf" srcId="{6FE33AC9-19F2-4DFD-9DEA-5B546697948A}" destId="{0395CD41-BAE8-4C48-8C07-C7BE6B0CCDC4}" srcOrd="1" destOrd="0" presId="urn:microsoft.com/office/officeart/2008/layout/TitlePictureLineup"/>
    <dgm:cxn modelId="{20E9D531-BE64-4E49-90ED-9C22099E86B3}" type="presParOf" srcId="{6FE33AC9-19F2-4DFD-9DEA-5B546697948A}" destId="{CAF22C3D-01D3-4E13-951B-B114AF45CB1C}" srcOrd="2" destOrd="0" presId="urn:microsoft.com/office/officeart/2008/layout/TitlePictureLineup"/>
    <dgm:cxn modelId="{2755FD42-6F75-4718-A5A7-CC28ED0B6F9F}" type="presParOf" srcId="{CAF22C3D-01D3-4E13-951B-B114AF45CB1C}" destId="{346A313D-E004-4888-8BEB-5D4FEB9E5FA9}" srcOrd="0" destOrd="0" presId="urn:microsoft.com/office/officeart/2008/layout/TitlePictureLineup"/>
    <dgm:cxn modelId="{7C4DF05C-BE14-48E1-8BA9-853D2AD7659A}" type="presParOf" srcId="{CAF22C3D-01D3-4E13-951B-B114AF45CB1C}" destId="{D2881BA5-9924-411C-A6DB-602C72AC69B3}" srcOrd="1" destOrd="0" presId="urn:microsoft.com/office/officeart/2008/layout/TitlePictureLineup"/>
    <dgm:cxn modelId="{95418EC9-9794-427B-BF8B-C7DB0931825A}" type="presParOf" srcId="{CAF22C3D-01D3-4E13-951B-B114AF45CB1C}" destId="{6068759A-0C9A-427A-9353-034B348746D0}" srcOrd="2" destOrd="0" presId="urn:microsoft.com/office/officeart/2008/layout/TitlePictureLineup"/>
    <dgm:cxn modelId="{67000865-1CA3-4EE6-9B2E-BAC74FB9BA4B}" type="presParOf" srcId="{CAF22C3D-01D3-4E13-951B-B114AF45CB1C}" destId="{32566F0D-FABA-4110-AE53-0800BD53EE31}" srcOrd="3" destOrd="0" presId="urn:microsoft.com/office/officeart/2008/layout/TitlePictureLineup"/>
    <dgm:cxn modelId="{377D88F7-2F32-4811-9E21-4B504A25DDE3}" type="presParOf" srcId="{6FE33AC9-19F2-4DFD-9DEA-5B546697948A}" destId="{846DD535-1C4C-4B9E-BB05-CB5025A89438}" srcOrd="3" destOrd="0" presId="urn:microsoft.com/office/officeart/2008/layout/TitlePictureLineup"/>
    <dgm:cxn modelId="{18A149FC-3ED5-4E56-BB27-E9EA516FBAF8}" type="presParOf" srcId="{6FE33AC9-19F2-4DFD-9DEA-5B546697948A}" destId="{8111C2D9-C28E-452B-A966-68D2B1A7A221}" srcOrd="4" destOrd="0" presId="urn:microsoft.com/office/officeart/2008/layout/TitlePictureLineup"/>
    <dgm:cxn modelId="{02F28710-73B5-4A21-9528-AE8DD680D61A}" type="presParOf" srcId="{8111C2D9-C28E-452B-A966-68D2B1A7A221}" destId="{A1C03086-A48F-4199-890F-13C36C8943FC}" srcOrd="0" destOrd="0" presId="urn:microsoft.com/office/officeart/2008/layout/TitlePictureLineup"/>
    <dgm:cxn modelId="{83B0CCAD-545F-44C5-B800-A0EE5228213F}" type="presParOf" srcId="{8111C2D9-C28E-452B-A966-68D2B1A7A221}" destId="{DC1462FF-9A23-4E58-B038-4AB60BE37434}" srcOrd="1" destOrd="0" presId="urn:microsoft.com/office/officeart/2008/layout/TitlePictureLineup"/>
    <dgm:cxn modelId="{4E6991C9-5798-4C28-97C1-D759372C86E9}" type="presParOf" srcId="{8111C2D9-C28E-452B-A966-68D2B1A7A221}" destId="{E6B26CA4-2E59-426A-B4E2-E721406CF3DA}" srcOrd="2" destOrd="0" presId="urn:microsoft.com/office/officeart/2008/layout/TitlePictureLineup"/>
    <dgm:cxn modelId="{7F5BD123-36F0-4B50-B93C-23D21EC76F48}" type="presParOf" srcId="{8111C2D9-C28E-452B-A966-68D2B1A7A221}" destId="{4CCA8D67-47DA-4E7C-801F-8C9E6EE8C89F}" srcOrd="3" destOrd="0" presId="urn:microsoft.com/office/officeart/2008/layout/TitlePictureLineup"/>
    <dgm:cxn modelId="{89E404AA-C241-49E7-9BA0-66A5473675AC}" type="presParOf" srcId="{6FE33AC9-19F2-4DFD-9DEA-5B546697948A}" destId="{994041BE-D179-4375-8E1E-0DC8D384A154}" srcOrd="5" destOrd="0" presId="urn:microsoft.com/office/officeart/2008/layout/TitlePictureLineup"/>
    <dgm:cxn modelId="{1BE7666D-E410-4F61-8587-82C5EF54BC00}" type="presParOf" srcId="{6FE33AC9-19F2-4DFD-9DEA-5B546697948A}" destId="{8D343C46-12C8-4FAD-8149-E754DDF5C5E1}" srcOrd="6" destOrd="0" presId="urn:microsoft.com/office/officeart/2008/layout/TitlePictureLineup"/>
    <dgm:cxn modelId="{347DFB72-66A5-48F8-8C2B-A2FFF1DA5C15}" type="presParOf" srcId="{8D343C46-12C8-4FAD-8149-E754DDF5C5E1}" destId="{0F223F38-0D98-4AB1-81C1-24BF5B6CDF75}" srcOrd="0" destOrd="0" presId="urn:microsoft.com/office/officeart/2008/layout/TitlePictureLineup"/>
    <dgm:cxn modelId="{CD7D05B6-0D60-41B1-BFF9-15F80023DC78}" type="presParOf" srcId="{8D343C46-12C8-4FAD-8149-E754DDF5C5E1}" destId="{0F3DF57B-1002-4FAD-8627-CD92542FEA63}" srcOrd="1" destOrd="0" presId="urn:microsoft.com/office/officeart/2008/layout/TitlePictureLineup"/>
    <dgm:cxn modelId="{ADCBF07B-5C73-4152-8677-80042A0EE7CD}" type="presParOf" srcId="{8D343C46-12C8-4FAD-8149-E754DDF5C5E1}" destId="{4E80C4B4-8E37-4FF9-8C64-98852AA09409}" srcOrd="2" destOrd="0" presId="urn:microsoft.com/office/officeart/2008/layout/TitlePictureLineup"/>
    <dgm:cxn modelId="{B442C1D5-1DA3-412C-9177-049047EEDE2C}" type="presParOf" srcId="{8D343C46-12C8-4FAD-8149-E754DDF5C5E1}" destId="{6170A631-4CDA-40DF-A115-D3F6717FB8B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BAE694-3235-4C07-963E-B17BA1D1D106}" type="doc">
      <dgm:prSet loTypeId="urn:microsoft.com/office/officeart/2005/8/layout/pList2#2" loCatId="list" qsTypeId="urn:microsoft.com/office/officeart/2005/8/quickstyle/simple5" qsCatId="simple" csTypeId="urn:microsoft.com/office/officeart/2005/8/colors/colorful1#2" csCatId="colorful" phldr="1"/>
      <dgm:spPr/>
    </dgm:pt>
    <dgm:pt modelId="{47C81A08-46C5-45FB-8157-7906A9260475}">
      <dgm:prSet phldrT="[Text]" custT="1"/>
      <dgm:spPr/>
      <dgm:t>
        <a:bodyPr/>
        <a:lstStyle/>
        <a:p>
          <a:pPr algn="ctr"/>
          <a:r>
            <a:rPr lang="cs-CZ" sz="1800" b="1" dirty="0" smtClean="0">
              <a:latin typeface="Arial" pitchFamily="34" charset="0"/>
              <a:cs typeface="Arial" pitchFamily="34" charset="0"/>
            </a:rPr>
            <a:t>Letecká doprava</a:t>
          </a:r>
        </a:p>
        <a:p>
          <a:pPr algn="l"/>
          <a:r>
            <a:rPr lang="cs-CZ" sz="1800" dirty="0" smtClean="0">
              <a:latin typeface="Arial" pitchFamily="34" charset="0"/>
              <a:cs typeface="Arial" pitchFamily="34" charset="0"/>
            </a:rPr>
            <a:t>Hlavně v mezi-národním styku</a:t>
          </a:r>
        </a:p>
        <a:p>
          <a:pPr algn="l"/>
          <a:r>
            <a:rPr lang="cs-CZ" sz="1800" dirty="0" smtClean="0">
              <a:latin typeface="Arial" pitchFamily="34" charset="0"/>
              <a:cs typeface="Arial" pitchFamily="34" charset="0"/>
            </a:rPr>
            <a:t>Největší letiště </a:t>
          </a:r>
          <a:r>
            <a:rPr lang="cs-CZ" sz="1800" dirty="0" err="1" smtClean="0">
              <a:latin typeface="Arial" pitchFamily="34" charset="0"/>
              <a:cs typeface="Arial" pitchFamily="34" charset="0"/>
            </a:rPr>
            <a:t>Praha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>-Václava Havla</a:t>
          </a:r>
          <a:endParaRPr lang="cs-CZ" sz="1800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cs-CZ" sz="1800" dirty="0" smtClean="0">
              <a:latin typeface="Arial" pitchFamily="34" charset="0"/>
              <a:cs typeface="Arial" pitchFamily="34" charset="0"/>
            </a:rPr>
            <a:t>další letiště pro mezinárodní provoz - Ostrava, Brno, Karlovy Vary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94B5BC0C-D087-46D2-9E9A-F2F7DDB086DD}" type="parTrans" cxnId="{D78EF283-2BCA-4B49-BEE7-510A673F3240}">
      <dgm:prSet/>
      <dgm:spPr/>
      <dgm:t>
        <a:bodyPr/>
        <a:lstStyle/>
        <a:p>
          <a:endParaRPr lang="cs-CZ"/>
        </a:p>
      </dgm:t>
    </dgm:pt>
    <dgm:pt modelId="{D69E38B5-4A68-4B72-A4DF-D5E36F9D9A18}" type="sibTrans" cxnId="{D78EF283-2BCA-4B49-BEE7-510A673F3240}">
      <dgm:prSet/>
      <dgm:spPr/>
      <dgm:t>
        <a:bodyPr/>
        <a:lstStyle/>
        <a:p>
          <a:endParaRPr lang="cs-CZ"/>
        </a:p>
      </dgm:t>
    </dgm:pt>
    <dgm:pt modelId="{847D14F8-DD5C-4EA0-BF0D-8BECE320BC05}">
      <dgm:prSet phldrT="[Text]" custT="1"/>
      <dgm:spPr/>
      <dgm:t>
        <a:bodyPr/>
        <a:lstStyle/>
        <a:p>
          <a:pPr algn="ctr"/>
          <a:r>
            <a:rPr lang="cs-CZ" sz="1800" b="1" dirty="0" smtClean="0">
              <a:latin typeface="Arial" pitchFamily="34" charset="0"/>
              <a:cs typeface="Arial" pitchFamily="34" charset="0"/>
            </a:rPr>
            <a:t>Říční doprava</a:t>
          </a:r>
        </a:p>
        <a:p>
          <a:pPr algn="l"/>
          <a:r>
            <a:rPr lang="cs-CZ" sz="1800" b="0" dirty="0" smtClean="0">
              <a:latin typeface="Arial" pitchFamily="34" charset="0"/>
              <a:cs typeface="Arial" pitchFamily="34" charset="0"/>
            </a:rPr>
            <a:t>Nedostatek splavných toků</a:t>
          </a:r>
        </a:p>
        <a:p>
          <a:pPr algn="l"/>
          <a:r>
            <a:rPr lang="cs-CZ" sz="1800" b="0" dirty="0" smtClean="0">
              <a:latin typeface="Arial" pitchFamily="34" charset="0"/>
              <a:cs typeface="Arial" pitchFamily="34" charset="0"/>
            </a:rPr>
            <a:t>Přeprava rozměrných nákladů, staveb. materiálů po Labi, po Vltavě</a:t>
          </a:r>
        </a:p>
        <a:p>
          <a:pPr algn="l"/>
          <a:r>
            <a:rPr lang="cs-CZ" sz="1800" b="0" dirty="0" smtClean="0">
              <a:latin typeface="Arial" pitchFamily="34" charset="0"/>
              <a:cs typeface="Arial" pitchFamily="34" charset="0"/>
            </a:rPr>
            <a:t>Rekreační doprava (parníky)</a:t>
          </a:r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3DEE81F1-7A89-4567-9500-A647B716BEC9}" type="parTrans" cxnId="{E70AECE2-91DC-4081-B8F9-E6B1569F0438}">
      <dgm:prSet/>
      <dgm:spPr/>
      <dgm:t>
        <a:bodyPr/>
        <a:lstStyle/>
        <a:p>
          <a:endParaRPr lang="cs-CZ"/>
        </a:p>
      </dgm:t>
    </dgm:pt>
    <dgm:pt modelId="{349826C7-E8B2-420E-BCEF-B42A305F176F}" type="sibTrans" cxnId="{E70AECE2-91DC-4081-B8F9-E6B1569F0438}">
      <dgm:prSet/>
      <dgm:spPr/>
      <dgm:t>
        <a:bodyPr/>
        <a:lstStyle/>
        <a:p>
          <a:endParaRPr lang="cs-CZ"/>
        </a:p>
      </dgm:t>
    </dgm:pt>
    <dgm:pt modelId="{22BC2DA6-13C1-4020-ACDC-935DCE2DA9F5}">
      <dgm:prSet phldrT="[Text]" custT="1"/>
      <dgm:spPr/>
      <dgm:t>
        <a:bodyPr/>
        <a:lstStyle/>
        <a:p>
          <a:pPr algn="ctr"/>
          <a:r>
            <a:rPr lang="cs-CZ" sz="1800" b="1" dirty="0" smtClean="0">
              <a:latin typeface="Arial" pitchFamily="34" charset="0"/>
              <a:cs typeface="Arial" pitchFamily="34" charset="0"/>
            </a:rPr>
            <a:t>Potrubní doprava</a:t>
          </a:r>
        </a:p>
        <a:p>
          <a:pPr algn="l"/>
          <a:r>
            <a:rPr lang="cs-CZ" sz="1800" b="0" dirty="0" smtClean="0">
              <a:latin typeface="Arial" pitchFamily="34" charset="0"/>
              <a:cs typeface="Arial" pitchFamily="34" charset="0"/>
            </a:rPr>
            <a:t>Ropovody</a:t>
          </a:r>
          <a:br>
            <a:rPr lang="cs-CZ" sz="1800" b="0" dirty="0" smtClean="0">
              <a:latin typeface="Arial" pitchFamily="34" charset="0"/>
              <a:cs typeface="Arial" pitchFamily="34" charset="0"/>
            </a:rPr>
          </a:br>
          <a:r>
            <a:rPr lang="cs-CZ" sz="1800" b="0" dirty="0" smtClean="0">
              <a:latin typeface="Arial" pitchFamily="34" charset="0"/>
              <a:cs typeface="Arial" pitchFamily="34" charset="0"/>
            </a:rPr>
            <a:t>z Ruska – Družba,</a:t>
          </a:r>
          <a:br>
            <a:rPr lang="cs-CZ" sz="1800" b="0" dirty="0" smtClean="0">
              <a:latin typeface="Arial" pitchFamily="34" charset="0"/>
              <a:cs typeface="Arial" pitchFamily="34" charset="0"/>
            </a:rPr>
          </a:br>
          <a:r>
            <a:rPr lang="cs-CZ" sz="1800" b="0" dirty="0" smtClean="0">
              <a:latin typeface="Arial" pitchFamily="34" charset="0"/>
              <a:cs typeface="Arial" pitchFamily="34" charset="0"/>
            </a:rPr>
            <a:t>z Německa </a:t>
          </a:r>
          <a:r>
            <a:rPr lang="cs-CZ" sz="1800" b="0" dirty="0" err="1" smtClean="0">
              <a:latin typeface="Arial" pitchFamily="34" charset="0"/>
              <a:cs typeface="Arial" pitchFamily="34" charset="0"/>
            </a:rPr>
            <a:t>Ingolstad</a:t>
          </a:r>
          <a:r>
            <a:rPr lang="cs-CZ" sz="1800" b="0" dirty="0" smtClean="0">
              <a:latin typeface="Arial" pitchFamily="34" charset="0"/>
              <a:cs typeface="Arial" pitchFamily="34" charset="0"/>
            </a:rPr>
            <a:t> (</a:t>
          </a:r>
          <a:r>
            <a:rPr lang="cs-CZ" sz="1800" b="0" dirty="0" err="1" smtClean="0">
              <a:latin typeface="Arial" pitchFamily="34" charset="0"/>
              <a:cs typeface="Arial" pitchFamily="34" charset="0"/>
            </a:rPr>
            <a:t>IKL</a:t>
          </a:r>
          <a:r>
            <a:rPr lang="cs-CZ" sz="1800" b="0" dirty="0" smtClean="0">
              <a:latin typeface="Arial" pitchFamily="34" charset="0"/>
              <a:cs typeface="Arial" pitchFamily="34" charset="0"/>
            </a:rPr>
            <a:t>)</a:t>
          </a:r>
        </a:p>
        <a:p>
          <a:pPr algn="l"/>
          <a:r>
            <a:rPr lang="cs-CZ" sz="1800" b="0" dirty="0" smtClean="0">
              <a:latin typeface="Arial" pitchFamily="34" charset="0"/>
              <a:cs typeface="Arial" pitchFamily="34" charset="0"/>
            </a:rPr>
            <a:t>Plynovody</a:t>
          </a:r>
          <a:br>
            <a:rPr lang="cs-CZ" sz="1800" b="0" dirty="0" smtClean="0">
              <a:latin typeface="Arial" pitchFamily="34" charset="0"/>
              <a:cs typeface="Arial" pitchFamily="34" charset="0"/>
            </a:rPr>
          </a:br>
          <a:r>
            <a:rPr lang="cs-CZ" sz="1800" b="0" dirty="0" smtClean="0">
              <a:latin typeface="Arial" pitchFamily="34" charset="0"/>
              <a:cs typeface="Arial" pitchFamily="34" charset="0"/>
            </a:rPr>
            <a:t>z Ruska (severní a jižní větev) pokračuje do Německa</a:t>
          </a:r>
        </a:p>
        <a:p>
          <a:pPr algn="l"/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7BC7426F-6BF2-4A97-AECB-52FDD7F1D313}" type="parTrans" cxnId="{67C13337-DA42-4943-BE7C-C3D37F11DBF9}">
      <dgm:prSet/>
      <dgm:spPr/>
      <dgm:t>
        <a:bodyPr/>
        <a:lstStyle/>
        <a:p>
          <a:endParaRPr lang="cs-CZ"/>
        </a:p>
      </dgm:t>
    </dgm:pt>
    <dgm:pt modelId="{8BB811AC-06AD-4621-996F-6AC27FA9AB2B}" type="sibTrans" cxnId="{67C13337-DA42-4943-BE7C-C3D37F11DBF9}">
      <dgm:prSet/>
      <dgm:spPr/>
      <dgm:t>
        <a:bodyPr/>
        <a:lstStyle/>
        <a:p>
          <a:endParaRPr lang="cs-CZ"/>
        </a:p>
      </dgm:t>
    </dgm:pt>
    <dgm:pt modelId="{C59EB43D-A580-483E-8962-10B1430D7441}" type="pres">
      <dgm:prSet presAssocID="{66BAE694-3235-4C07-963E-B17BA1D1D106}" presName="Name0" presStyleCnt="0">
        <dgm:presLayoutVars>
          <dgm:dir/>
          <dgm:resizeHandles val="exact"/>
        </dgm:presLayoutVars>
      </dgm:prSet>
      <dgm:spPr/>
    </dgm:pt>
    <dgm:pt modelId="{F4161723-807A-473B-8909-AA3E3FC4159E}" type="pres">
      <dgm:prSet presAssocID="{66BAE694-3235-4C07-963E-B17BA1D1D106}" presName="bkgdShp" presStyleLbl="alignAccFollowNode1" presStyleIdx="0" presStyleCnt="1" custScaleY="82865"/>
      <dgm:spPr/>
    </dgm:pt>
    <dgm:pt modelId="{21130276-9A4C-4E3F-9EEB-CE2AA7DE196B}" type="pres">
      <dgm:prSet presAssocID="{66BAE694-3235-4C07-963E-B17BA1D1D106}" presName="linComp" presStyleCnt="0"/>
      <dgm:spPr/>
    </dgm:pt>
    <dgm:pt modelId="{F352385F-E433-4598-885F-35C7ED0572E2}" type="pres">
      <dgm:prSet presAssocID="{47C81A08-46C5-45FB-8157-7906A9260475}" presName="compNode" presStyleCnt="0"/>
      <dgm:spPr/>
    </dgm:pt>
    <dgm:pt modelId="{9C75BA30-3F6B-4DFA-A1C5-3066C74F85DE}" type="pres">
      <dgm:prSet presAssocID="{47C81A08-46C5-45FB-8157-7906A9260475}" presName="node" presStyleLbl="node1" presStyleIdx="0" presStyleCnt="3" custScaleY="1082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F53E20-1E22-4816-9302-DA2EA754FF1E}" type="pres">
      <dgm:prSet presAssocID="{47C81A08-46C5-45FB-8157-7906A9260475}" presName="invisiNode" presStyleLbl="node1" presStyleIdx="0" presStyleCnt="3"/>
      <dgm:spPr/>
    </dgm:pt>
    <dgm:pt modelId="{EE0300A9-921A-4651-857D-94B0CB156726}" type="pres">
      <dgm:prSet presAssocID="{47C81A08-46C5-45FB-8157-7906A9260475}" presName="imagNode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E3C79346-B623-42A4-B942-008211B8EADB}" type="pres">
      <dgm:prSet presAssocID="{D69E38B5-4A68-4B72-A4DF-D5E36F9D9A18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CCC753B-967D-4153-8914-B75A01E03C81}" type="pres">
      <dgm:prSet presAssocID="{847D14F8-DD5C-4EA0-BF0D-8BECE320BC05}" presName="compNode" presStyleCnt="0"/>
      <dgm:spPr/>
    </dgm:pt>
    <dgm:pt modelId="{CE675C53-2631-4CC9-A74D-7B181D6CF93C}" type="pres">
      <dgm:prSet presAssocID="{847D14F8-DD5C-4EA0-BF0D-8BECE320BC05}" presName="node" presStyleLbl="node1" presStyleIdx="1" presStyleCnt="3" custScaleY="1082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295DAA-C1D7-42F9-B230-AAD5B1E98672}" type="pres">
      <dgm:prSet presAssocID="{847D14F8-DD5C-4EA0-BF0D-8BECE320BC05}" presName="invisiNode" presStyleLbl="node1" presStyleIdx="1" presStyleCnt="3"/>
      <dgm:spPr/>
    </dgm:pt>
    <dgm:pt modelId="{93831B75-2B6D-4615-898E-63EE5E4631D1}" type="pres">
      <dgm:prSet presAssocID="{847D14F8-DD5C-4EA0-BF0D-8BECE320BC05}" presName="imagNode" presStyleLbl="fgImgPlace1" presStyleIdx="1" presStyleCnt="3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29BFC270-F833-4E18-9B01-257A4464B070}" type="pres">
      <dgm:prSet presAssocID="{349826C7-E8B2-420E-BCEF-B42A305F176F}" presName="sibTrans" presStyleLbl="sibTrans2D1" presStyleIdx="0" presStyleCnt="0"/>
      <dgm:spPr/>
      <dgm:t>
        <a:bodyPr/>
        <a:lstStyle/>
        <a:p>
          <a:endParaRPr lang="cs-CZ"/>
        </a:p>
      </dgm:t>
    </dgm:pt>
    <dgm:pt modelId="{D11E196D-42E9-4591-9B62-774A7078FC91}" type="pres">
      <dgm:prSet presAssocID="{22BC2DA6-13C1-4020-ACDC-935DCE2DA9F5}" presName="compNode" presStyleCnt="0"/>
      <dgm:spPr/>
    </dgm:pt>
    <dgm:pt modelId="{5C1579CD-D031-4350-866E-0B827D466D62}" type="pres">
      <dgm:prSet presAssocID="{22BC2DA6-13C1-4020-ACDC-935DCE2DA9F5}" presName="node" presStyleLbl="node1" presStyleIdx="2" presStyleCnt="3" custScaleY="1082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BC1467-D744-4BD2-BBDD-D51390218B33}" type="pres">
      <dgm:prSet presAssocID="{22BC2DA6-13C1-4020-ACDC-935DCE2DA9F5}" presName="invisiNode" presStyleLbl="node1" presStyleIdx="2" presStyleCnt="3"/>
      <dgm:spPr/>
    </dgm:pt>
    <dgm:pt modelId="{842EA594-20E6-41F5-A0F6-39F70C3336A6}" type="pres">
      <dgm:prSet presAssocID="{22BC2DA6-13C1-4020-ACDC-935DCE2DA9F5}" presName="imagNode" presStyleLbl="fgImgPlace1" presStyleIdx="2" presStyleCnt="3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</dgm:ptLst>
  <dgm:cxnLst>
    <dgm:cxn modelId="{8F49A2AD-7D6C-4A34-A754-D089B34AA1ED}" type="presOf" srcId="{D69E38B5-4A68-4B72-A4DF-D5E36F9D9A18}" destId="{E3C79346-B623-42A4-B942-008211B8EADB}" srcOrd="0" destOrd="0" presId="urn:microsoft.com/office/officeart/2005/8/layout/pList2#2"/>
    <dgm:cxn modelId="{F9A80607-3AD4-448A-A9D8-70071933E731}" type="presOf" srcId="{847D14F8-DD5C-4EA0-BF0D-8BECE320BC05}" destId="{CE675C53-2631-4CC9-A74D-7B181D6CF93C}" srcOrd="0" destOrd="0" presId="urn:microsoft.com/office/officeart/2005/8/layout/pList2#2"/>
    <dgm:cxn modelId="{D78EF283-2BCA-4B49-BEE7-510A673F3240}" srcId="{66BAE694-3235-4C07-963E-B17BA1D1D106}" destId="{47C81A08-46C5-45FB-8157-7906A9260475}" srcOrd="0" destOrd="0" parTransId="{94B5BC0C-D087-46D2-9E9A-F2F7DDB086DD}" sibTransId="{D69E38B5-4A68-4B72-A4DF-D5E36F9D9A18}"/>
    <dgm:cxn modelId="{BB966798-FEDA-49E1-9B7A-0A4DE15D16E2}" type="presOf" srcId="{66BAE694-3235-4C07-963E-B17BA1D1D106}" destId="{C59EB43D-A580-483E-8962-10B1430D7441}" srcOrd="0" destOrd="0" presId="urn:microsoft.com/office/officeart/2005/8/layout/pList2#2"/>
    <dgm:cxn modelId="{D3955532-BC12-460A-ABCD-084A4E25DEB6}" type="presOf" srcId="{47C81A08-46C5-45FB-8157-7906A9260475}" destId="{9C75BA30-3F6B-4DFA-A1C5-3066C74F85DE}" srcOrd="0" destOrd="0" presId="urn:microsoft.com/office/officeart/2005/8/layout/pList2#2"/>
    <dgm:cxn modelId="{67C13337-DA42-4943-BE7C-C3D37F11DBF9}" srcId="{66BAE694-3235-4C07-963E-B17BA1D1D106}" destId="{22BC2DA6-13C1-4020-ACDC-935DCE2DA9F5}" srcOrd="2" destOrd="0" parTransId="{7BC7426F-6BF2-4A97-AECB-52FDD7F1D313}" sibTransId="{8BB811AC-06AD-4621-996F-6AC27FA9AB2B}"/>
    <dgm:cxn modelId="{77638344-9CA1-4EB1-A0FB-88A68163F348}" type="presOf" srcId="{349826C7-E8B2-420E-BCEF-B42A305F176F}" destId="{29BFC270-F833-4E18-9B01-257A4464B070}" srcOrd="0" destOrd="0" presId="urn:microsoft.com/office/officeart/2005/8/layout/pList2#2"/>
    <dgm:cxn modelId="{E70AECE2-91DC-4081-B8F9-E6B1569F0438}" srcId="{66BAE694-3235-4C07-963E-B17BA1D1D106}" destId="{847D14F8-DD5C-4EA0-BF0D-8BECE320BC05}" srcOrd="1" destOrd="0" parTransId="{3DEE81F1-7A89-4567-9500-A647B716BEC9}" sibTransId="{349826C7-E8B2-420E-BCEF-B42A305F176F}"/>
    <dgm:cxn modelId="{87B5A096-6C8A-46E7-BA07-DAA44D382896}" type="presOf" srcId="{22BC2DA6-13C1-4020-ACDC-935DCE2DA9F5}" destId="{5C1579CD-D031-4350-866E-0B827D466D62}" srcOrd="0" destOrd="0" presId="urn:microsoft.com/office/officeart/2005/8/layout/pList2#2"/>
    <dgm:cxn modelId="{42E6DE57-B49A-4E42-B6B0-C3E6C1BEC8B0}" type="presParOf" srcId="{C59EB43D-A580-483E-8962-10B1430D7441}" destId="{F4161723-807A-473B-8909-AA3E3FC4159E}" srcOrd="0" destOrd="0" presId="urn:microsoft.com/office/officeart/2005/8/layout/pList2#2"/>
    <dgm:cxn modelId="{7EBC4A46-5211-4599-9587-1FA5D6E7969D}" type="presParOf" srcId="{C59EB43D-A580-483E-8962-10B1430D7441}" destId="{21130276-9A4C-4E3F-9EEB-CE2AA7DE196B}" srcOrd="1" destOrd="0" presId="urn:microsoft.com/office/officeart/2005/8/layout/pList2#2"/>
    <dgm:cxn modelId="{A227233D-CFE9-4B2D-B2BE-11E3DB4B9D88}" type="presParOf" srcId="{21130276-9A4C-4E3F-9EEB-CE2AA7DE196B}" destId="{F352385F-E433-4598-885F-35C7ED0572E2}" srcOrd="0" destOrd="0" presId="urn:microsoft.com/office/officeart/2005/8/layout/pList2#2"/>
    <dgm:cxn modelId="{13468A2A-9720-40EE-B111-0B6BF5F21CD6}" type="presParOf" srcId="{F352385F-E433-4598-885F-35C7ED0572E2}" destId="{9C75BA30-3F6B-4DFA-A1C5-3066C74F85DE}" srcOrd="0" destOrd="0" presId="urn:microsoft.com/office/officeart/2005/8/layout/pList2#2"/>
    <dgm:cxn modelId="{CAB4A060-13C8-42D8-8692-A26476EDF07B}" type="presParOf" srcId="{F352385F-E433-4598-885F-35C7ED0572E2}" destId="{C5F53E20-1E22-4816-9302-DA2EA754FF1E}" srcOrd="1" destOrd="0" presId="urn:microsoft.com/office/officeart/2005/8/layout/pList2#2"/>
    <dgm:cxn modelId="{FB76D4AF-4C25-4DBB-8007-043ED01A2AFA}" type="presParOf" srcId="{F352385F-E433-4598-885F-35C7ED0572E2}" destId="{EE0300A9-921A-4651-857D-94B0CB156726}" srcOrd="2" destOrd="0" presId="urn:microsoft.com/office/officeart/2005/8/layout/pList2#2"/>
    <dgm:cxn modelId="{5BCEC110-CB28-4DD1-AFAF-09C62CA53A56}" type="presParOf" srcId="{21130276-9A4C-4E3F-9EEB-CE2AA7DE196B}" destId="{E3C79346-B623-42A4-B942-008211B8EADB}" srcOrd="1" destOrd="0" presId="urn:microsoft.com/office/officeart/2005/8/layout/pList2#2"/>
    <dgm:cxn modelId="{7544C9C5-3E59-41FD-9CAC-264C099C610E}" type="presParOf" srcId="{21130276-9A4C-4E3F-9EEB-CE2AA7DE196B}" destId="{6CCC753B-967D-4153-8914-B75A01E03C81}" srcOrd="2" destOrd="0" presId="urn:microsoft.com/office/officeart/2005/8/layout/pList2#2"/>
    <dgm:cxn modelId="{DB80187E-F931-4C5D-B0F3-00624568922D}" type="presParOf" srcId="{6CCC753B-967D-4153-8914-B75A01E03C81}" destId="{CE675C53-2631-4CC9-A74D-7B181D6CF93C}" srcOrd="0" destOrd="0" presId="urn:microsoft.com/office/officeart/2005/8/layout/pList2#2"/>
    <dgm:cxn modelId="{6B66A5EC-79E4-4AEB-9AB9-8E8936AE333C}" type="presParOf" srcId="{6CCC753B-967D-4153-8914-B75A01E03C81}" destId="{90295DAA-C1D7-42F9-B230-AAD5B1E98672}" srcOrd="1" destOrd="0" presId="urn:microsoft.com/office/officeart/2005/8/layout/pList2#2"/>
    <dgm:cxn modelId="{524E5E1E-C569-438E-8C42-E48163749DC8}" type="presParOf" srcId="{6CCC753B-967D-4153-8914-B75A01E03C81}" destId="{93831B75-2B6D-4615-898E-63EE5E4631D1}" srcOrd="2" destOrd="0" presId="urn:microsoft.com/office/officeart/2005/8/layout/pList2#2"/>
    <dgm:cxn modelId="{5C4A418A-1264-44A9-9FE3-31CAB194ABFC}" type="presParOf" srcId="{21130276-9A4C-4E3F-9EEB-CE2AA7DE196B}" destId="{29BFC270-F833-4E18-9B01-257A4464B070}" srcOrd="3" destOrd="0" presId="urn:microsoft.com/office/officeart/2005/8/layout/pList2#2"/>
    <dgm:cxn modelId="{067861DF-9C44-44E8-952E-4EDA4A121308}" type="presParOf" srcId="{21130276-9A4C-4E3F-9EEB-CE2AA7DE196B}" destId="{D11E196D-42E9-4591-9B62-774A7078FC91}" srcOrd="4" destOrd="0" presId="urn:microsoft.com/office/officeart/2005/8/layout/pList2#2"/>
    <dgm:cxn modelId="{1232AF5F-394A-44E0-AFD1-46AE829B6E15}" type="presParOf" srcId="{D11E196D-42E9-4591-9B62-774A7078FC91}" destId="{5C1579CD-D031-4350-866E-0B827D466D62}" srcOrd="0" destOrd="0" presId="urn:microsoft.com/office/officeart/2005/8/layout/pList2#2"/>
    <dgm:cxn modelId="{6B961BFE-98D2-4848-8DB0-01D93F5B12AE}" type="presParOf" srcId="{D11E196D-42E9-4591-9B62-774A7078FC91}" destId="{DDBC1467-D744-4BD2-BBDD-D51390218B33}" srcOrd="1" destOrd="0" presId="urn:microsoft.com/office/officeart/2005/8/layout/pList2#2"/>
    <dgm:cxn modelId="{D00841A2-31D8-422B-90AD-F8506377198C}" type="presParOf" srcId="{D11E196D-42E9-4591-9B62-774A7078FC91}" destId="{842EA594-20E6-41F5-A0F6-39F70C3336A6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7669DB-0F36-462F-B067-F2512507B0B7}">
      <dsp:nvSpPr>
        <dsp:cNvPr id="0" name=""/>
        <dsp:cNvSpPr/>
      </dsp:nvSpPr>
      <dsp:spPr>
        <a:xfrm>
          <a:off x="510992" y="285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FCA8E-A6F8-4FC7-9CCA-4C99FB697222}">
      <dsp:nvSpPr>
        <dsp:cNvPr id="0" name=""/>
        <dsp:cNvSpPr/>
      </dsp:nvSpPr>
      <dsp:spPr>
        <a:xfrm>
          <a:off x="457195" y="1524002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000" kern="1200" dirty="0" smtClean="0"/>
            <a:t>Silniční doprava základ</a:t>
          </a:r>
          <a:endParaRPr lang="cs-CZ" sz="2000" kern="1200" dirty="0"/>
        </a:p>
      </dsp:txBody>
      <dsp:txXfrm>
        <a:off x="457195" y="1524002"/>
        <a:ext cx="2228508" cy="826776"/>
      </dsp:txXfrm>
    </dsp:sp>
    <dsp:sp modelId="{167CA711-3A9F-4823-B5D7-7E2DB3CDF9E3}">
      <dsp:nvSpPr>
        <dsp:cNvPr id="0" name=""/>
        <dsp:cNvSpPr/>
      </dsp:nvSpPr>
      <dsp:spPr>
        <a:xfrm>
          <a:off x="2962445" y="285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1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99939-CC41-497F-85E6-70E9FB326F2D}">
      <dsp:nvSpPr>
        <dsp:cNvPr id="0" name=""/>
        <dsp:cNvSpPr/>
      </dsp:nvSpPr>
      <dsp:spPr>
        <a:xfrm>
          <a:off x="2962445" y="1538297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Železniční</a:t>
          </a:r>
          <a:br>
            <a:rPr lang="cs-CZ" sz="2000" kern="1200" dirty="0" smtClean="0"/>
          </a:br>
          <a:r>
            <a:rPr lang="cs-CZ" sz="2000" kern="1200" dirty="0" smtClean="0"/>
            <a:t>doprava základ</a:t>
          </a:r>
          <a:endParaRPr lang="cs-CZ" sz="2000" kern="1200" dirty="0"/>
        </a:p>
      </dsp:txBody>
      <dsp:txXfrm>
        <a:off x="2962445" y="1538297"/>
        <a:ext cx="2228508" cy="826776"/>
      </dsp:txXfrm>
    </dsp:sp>
    <dsp:sp modelId="{5A51F32C-A529-422C-8FB4-4CC9700B20C6}">
      <dsp:nvSpPr>
        <dsp:cNvPr id="0" name=""/>
        <dsp:cNvSpPr/>
      </dsp:nvSpPr>
      <dsp:spPr>
        <a:xfrm>
          <a:off x="5413899" y="285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1E65A-3BFD-40B0-8D6B-C3DA83663E1E}">
      <dsp:nvSpPr>
        <dsp:cNvPr id="0" name=""/>
        <dsp:cNvSpPr/>
      </dsp:nvSpPr>
      <dsp:spPr>
        <a:xfrm>
          <a:off x="5413899" y="1538297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Letecká</a:t>
          </a:r>
          <a:br>
            <a:rPr lang="cs-CZ" sz="2000" kern="1200" dirty="0" smtClean="0"/>
          </a:br>
          <a:r>
            <a:rPr lang="cs-CZ" sz="2000" kern="1200" dirty="0" smtClean="0"/>
            <a:t>doprava</a:t>
          </a:r>
          <a:endParaRPr lang="cs-CZ" sz="2000" kern="1200" dirty="0"/>
        </a:p>
      </dsp:txBody>
      <dsp:txXfrm>
        <a:off x="5413899" y="1538297"/>
        <a:ext cx="2228508" cy="826776"/>
      </dsp:txXfrm>
    </dsp:sp>
    <dsp:sp modelId="{8D6B12CA-4A07-4549-BB1E-8DB2EBC190C0}">
      <dsp:nvSpPr>
        <dsp:cNvPr id="0" name=""/>
        <dsp:cNvSpPr/>
      </dsp:nvSpPr>
      <dsp:spPr>
        <a:xfrm>
          <a:off x="510992" y="258792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425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562AA-CAA4-4F18-A348-AEF51463F29C}">
      <dsp:nvSpPr>
        <dsp:cNvPr id="0" name=""/>
        <dsp:cNvSpPr/>
      </dsp:nvSpPr>
      <dsp:spPr>
        <a:xfrm>
          <a:off x="510992" y="4123368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Vodní</a:t>
          </a:r>
          <a:r>
            <a:rPr lang="cs-CZ" sz="2000" kern="1200" smtClean="0"/>
            <a:t/>
          </a:r>
          <a:br>
            <a:rPr lang="cs-CZ" sz="2000" kern="1200" smtClean="0"/>
          </a:br>
          <a:r>
            <a:rPr lang="cs-CZ" sz="2000" kern="1200" smtClean="0"/>
            <a:t>doprava</a:t>
          </a:r>
          <a:endParaRPr lang="cs-CZ" sz="2000" kern="1200" dirty="0"/>
        </a:p>
      </dsp:txBody>
      <dsp:txXfrm>
        <a:off x="510992" y="4123368"/>
        <a:ext cx="2228508" cy="826776"/>
      </dsp:txXfrm>
    </dsp:sp>
    <dsp:sp modelId="{BC0D40F1-81A9-4759-ABEE-14CFD6A426F2}">
      <dsp:nvSpPr>
        <dsp:cNvPr id="0" name=""/>
        <dsp:cNvSpPr/>
      </dsp:nvSpPr>
      <dsp:spPr>
        <a:xfrm>
          <a:off x="2962445" y="258792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425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A1B30-7EDF-4842-A745-466EB62B245F}">
      <dsp:nvSpPr>
        <dsp:cNvPr id="0" name=""/>
        <dsp:cNvSpPr/>
      </dsp:nvSpPr>
      <dsp:spPr>
        <a:xfrm>
          <a:off x="2962445" y="4123368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Potrubní</a:t>
          </a:r>
          <a:r>
            <a:rPr lang="cs-CZ" sz="2000" kern="1200" smtClean="0"/>
            <a:t/>
          </a:r>
          <a:br>
            <a:rPr lang="cs-CZ" sz="2000" kern="1200" smtClean="0"/>
          </a:br>
          <a:r>
            <a:rPr lang="cs-CZ" sz="2000" kern="1200" smtClean="0"/>
            <a:t>doprava</a:t>
          </a:r>
          <a:endParaRPr lang="cs-CZ" sz="2000" kern="1200" dirty="0"/>
        </a:p>
      </dsp:txBody>
      <dsp:txXfrm>
        <a:off x="2962445" y="4123368"/>
        <a:ext cx="2228508" cy="826776"/>
      </dsp:txXfrm>
    </dsp:sp>
    <dsp:sp modelId="{79DDE2CA-A3B2-4B0F-8F7E-FB99495F7203}">
      <dsp:nvSpPr>
        <dsp:cNvPr id="0" name=""/>
        <dsp:cNvSpPr/>
      </dsp:nvSpPr>
      <dsp:spPr>
        <a:xfrm>
          <a:off x="5413899" y="258792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425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CA6ED-DEF8-4196-916F-B0BBC5FC035F}">
      <dsp:nvSpPr>
        <dsp:cNvPr id="0" name=""/>
        <dsp:cNvSpPr/>
      </dsp:nvSpPr>
      <dsp:spPr>
        <a:xfrm>
          <a:off x="5413899" y="4123368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Spoje </a:t>
          </a:r>
          <a:br>
            <a:rPr lang="cs-CZ" sz="2000" kern="1200" dirty="0" smtClean="0"/>
          </a:br>
          <a:r>
            <a:rPr lang="cs-CZ" sz="2000" kern="1200" dirty="0" smtClean="0"/>
            <a:t>doprava zpráv</a:t>
          </a:r>
          <a:endParaRPr lang="cs-CZ" sz="2000" kern="1200" dirty="0"/>
        </a:p>
      </dsp:txBody>
      <dsp:txXfrm>
        <a:off x="5413899" y="4123368"/>
        <a:ext cx="2228508" cy="8267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F99B78-0024-4366-8F13-9D8ECB0D75F7}">
      <dsp:nvSpPr>
        <dsp:cNvPr id="0" name=""/>
        <dsp:cNvSpPr/>
      </dsp:nvSpPr>
      <dsp:spPr>
        <a:xfrm>
          <a:off x="0" y="0"/>
          <a:ext cx="7643811" cy="111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400" b="1" kern="1200" dirty="0" smtClean="0">
              <a:latin typeface="Arial" pitchFamily="34" charset="0"/>
              <a:cs typeface="Arial" pitchFamily="34" charset="0"/>
            </a:rPr>
            <a:t>Význam:</a:t>
          </a: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</a:t>
          </a:r>
          <a:br>
            <a:rPr lang="cs-CZ" sz="2000" b="1" kern="1200" dirty="0" smtClean="0">
              <a:latin typeface="Arial" pitchFamily="34" charset="0"/>
              <a:cs typeface="Arial" pitchFamily="34" charset="0"/>
            </a:rPr>
          </a:b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000" kern="1200" dirty="0" smtClean="0">
              <a:latin typeface="Arial" pitchFamily="34" charset="0"/>
              <a:cs typeface="Arial" pitchFamily="34" charset="0"/>
            </a:rPr>
            <a:t>základ osobní i nákladní dopravy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1640338" y="0"/>
        <a:ext cx="6003473" cy="1115764"/>
      </dsp:txXfrm>
    </dsp:sp>
    <dsp:sp modelId="{BD5CCD9A-4BF8-4849-83F2-E82DD61D331C}">
      <dsp:nvSpPr>
        <dsp:cNvPr id="0" name=""/>
        <dsp:cNvSpPr/>
      </dsp:nvSpPr>
      <dsp:spPr>
        <a:xfrm>
          <a:off x="160523" y="13304"/>
          <a:ext cx="1764008" cy="10891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9B65B-04C1-45CF-BE59-63C962612A6E}">
      <dsp:nvSpPr>
        <dsp:cNvPr id="0" name=""/>
        <dsp:cNvSpPr/>
      </dsp:nvSpPr>
      <dsp:spPr>
        <a:xfrm>
          <a:off x="3019" y="1209042"/>
          <a:ext cx="7643811" cy="111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     Výhody: </a:t>
          </a:r>
          <a:br>
            <a:rPr lang="cs-CZ" sz="2000" b="1" kern="1200" dirty="0" smtClean="0">
              <a:latin typeface="Arial" pitchFamily="34" charset="0"/>
              <a:cs typeface="Arial" pitchFamily="34" charset="0"/>
            </a:rPr>
          </a:b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000" kern="1200" dirty="0" smtClean="0">
              <a:latin typeface="Arial" pitchFamily="34" charset="0"/>
              <a:cs typeface="Arial" pitchFamily="34" charset="0"/>
            </a:rPr>
            <a:t>méně energeticky náročná,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      menší zátěž životního prostředí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1643358" y="1209042"/>
        <a:ext cx="6003473" cy="1115764"/>
      </dsp:txXfrm>
    </dsp:sp>
    <dsp:sp modelId="{7D3A381A-A9A5-4992-9F07-B03A0773229A}">
      <dsp:nvSpPr>
        <dsp:cNvPr id="0" name=""/>
        <dsp:cNvSpPr/>
      </dsp:nvSpPr>
      <dsp:spPr>
        <a:xfrm>
          <a:off x="195398" y="1229532"/>
          <a:ext cx="1763993" cy="10891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FF0B1-9F81-49F1-8CD6-4166AC02745F}">
      <dsp:nvSpPr>
        <dsp:cNvPr id="0" name=""/>
        <dsp:cNvSpPr/>
      </dsp:nvSpPr>
      <dsp:spPr>
        <a:xfrm>
          <a:off x="3023" y="2454681"/>
          <a:ext cx="7643811" cy="111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Nevýhody:</a:t>
          </a: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 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kern="1200" dirty="0" smtClean="0">
              <a:latin typeface="Arial" pitchFamily="34" charset="0"/>
              <a:cs typeface="Arial" pitchFamily="34" charset="0"/>
            </a:rPr>
            <a:t>pomalá, časově málo spolehlivá, 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      nízká kultura osobní dopravy 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      N</a:t>
          </a: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utná rekonstrukce a modernizace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1643362" y="2454681"/>
        <a:ext cx="6003473" cy="1115764"/>
      </dsp:txXfrm>
    </dsp:sp>
    <dsp:sp modelId="{DEB7C576-9EB1-4971-9F7B-48654BD22441}">
      <dsp:nvSpPr>
        <dsp:cNvPr id="0" name=""/>
        <dsp:cNvSpPr/>
      </dsp:nvSpPr>
      <dsp:spPr>
        <a:xfrm>
          <a:off x="160523" y="2476947"/>
          <a:ext cx="1764008" cy="10799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CB9F8-C100-4E65-9779-6DFBE887051A}">
      <dsp:nvSpPr>
        <dsp:cNvPr id="0" name=""/>
        <dsp:cNvSpPr/>
      </dsp:nvSpPr>
      <dsp:spPr>
        <a:xfrm>
          <a:off x="3019" y="3682022"/>
          <a:ext cx="7643811" cy="111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Koridory</a:t>
          </a:r>
          <a:br>
            <a:rPr lang="cs-CZ" sz="2000" b="1" kern="1200" dirty="0" smtClean="0">
              <a:latin typeface="Arial" pitchFamily="34" charset="0"/>
              <a:cs typeface="Arial" pitchFamily="34" charset="0"/>
            </a:rPr>
          </a:b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0" kern="1200" dirty="0" smtClean="0">
              <a:latin typeface="Arial" pitchFamily="34" charset="0"/>
              <a:cs typeface="Arial" pitchFamily="34" charset="0"/>
            </a:rPr>
            <a:t>=</a:t>
          </a: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000" b="0" kern="1200" dirty="0" smtClean="0">
              <a:latin typeface="Arial" pitchFamily="34" charset="0"/>
              <a:cs typeface="Arial" pitchFamily="34" charset="0"/>
            </a:rPr>
            <a:t>hlavní železniční tratě,  mezinárodní tahy,</a:t>
          </a:r>
          <a:br>
            <a:rPr lang="cs-CZ" sz="2000" b="0" kern="1200" dirty="0" smtClean="0">
              <a:latin typeface="Arial" pitchFamily="34" charset="0"/>
              <a:cs typeface="Arial" pitchFamily="34" charset="0"/>
            </a:rPr>
          </a:br>
          <a:r>
            <a:rPr lang="cs-CZ" sz="2000" b="0" kern="1200" dirty="0" smtClean="0">
              <a:latin typeface="Arial" pitchFamily="34" charset="0"/>
              <a:cs typeface="Arial" pitchFamily="34" charset="0"/>
            </a:rPr>
            <a:t>       p</a:t>
          </a:r>
          <a:r>
            <a:rPr lang="cs-CZ" sz="2000" kern="1200" dirty="0" smtClean="0">
              <a:latin typeface="Arial" pitchFamily="34" charset="0"/>
              <a:cs typeface="Arial" pitchFamily="34" charset="0"/>
            </a:rPr>
            <a:t>ropojují průmyslové oblasti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1643358" y="3682022"/>
        <a:ext cx="6003473" cy="1115764"/>
      </dsp:txXfrm>
    </dsp:sp>
    <dsp:sp modelId="{3351DDD5-370A-4D89-AE7A-63458B0D04EE}">
      <dsp:nvSpPr>
        <dsp:cNvPr id="0" name=""/>
        <dsp:cNvSpPr/>
      </dsp:nvSpPr>
      <dsp:spPr>
        <a:xfrm>
          <a:off x="164303" y="3691765"/>
          <a:ext cx="1763993" cy="10799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643E09-92CB-4F32-9907-736F243809E1}">
      <dsp:nvSpPr>
        <dsp:cNvPr id="0" name=""/>
        <dsp:cNvSpPr/>
      </dsp:nvSpPr>
      <dsp:spPr>
        <a:xfrm>
          <a:off x="3489" y="1277302"/>
          <a:ext cx="0" cy="3298269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DEB8E-0A89-43AD-92EC-E354BF10F6BC}">
      <dsp:nvSpPr>
        <dsp:cNvPr id="0" name=""/>
        <dsp:cNvSpPr/>
      </dsp:nvSpPr>
      <dsp:spPr>
        <a:xfrm>
          <a:off x="95108" y="1387244"/>
          <a:ext cx="1734706" cy="148422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A7D5F6-58AD-4196-9126-CFD86C2611AD}">
      <dsp:nvSpPr>
        <dsp:cNvPr id="0" name=""/>
        <dsp:cNvSpPr/>
      </dsp:nvSpPr>
      <dsp:spPr>
        <a:xfrm>
          <a:off x="95108" y="2871466"/>
          <a:ext cx="1734706" cy="170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F3E01-E82F-44F9-85C2-F0F439824FF3}">
      <dsp:nvSpPr>
        <dsp:cNvPr id="0" name=""/>
        <dsp:cNvSpPr/>
      </dsp:nvSpPr>
      <dsp:spPr>
        <a:xfrm>
          <a:off x="3489" y="910828"/>
          <a:ext cx="1832371" cy="366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Význam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 dirty="0">
            <a:latin typeface="Arial" pitchFamily="34" charset="0"/>
            <a:cs typeface="Arial" pitchFamily="34" charset="0"/>
          </a:endParaRPr>
        </a:p>
      </dsp:txBody>
      <dsp:txXfrm>
        <a:off x="3489" y="910828"/>
        <a:ext cx="1832371" cy="366474"/>
      </dsp:txXfrm>
    </dsp:sp>
    <dsp:sp modelId="{346A313D-E004-4888-8BEB-5D4FEB9E5FA9}">
      <dsp:nvSpPr>
        <dsp:cNvPr id="0" name=""/>
        <dsp:cNvSpPr/>
      </dsp:nvSpPr>
      <dsp:spPr>
        <a:xfrm>
          <a:off x="2108172" y="1277302"/>
          <a:ext cx="0" cy="3298269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81BA5-9924-411C-A6DB-602C72AC69B3}">
      <dsp:nvSpPr>
        <dsp:cNvPr id="0" name=""/>
        <dsp:cNvSpPr/>
      </dsp:nvSpPr>
      <dsp:spPr>
        <a:xfrm>
          <a:off x="2199790" y="1387244"/>
          <a:ext cx="1734706" cy="148422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8759A-0C9A-427A-9353-034B348746D0}">
      <dsp:nvSpPr>
        <dsp:cNvPr id="0" name=""/>
        <dsp:cNvSpPr/>
      </dsp:nvSpPr>
      <dsp:spPr>
        <a:xfrm>
          <a:off x="2199790" y="2871466"/>
          <a:ext cx="1734706" cy="170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66F0D-FABA-4110-AE53-0800BD53EE31}">
      <dsp:nvSpPr>
        <dsp:cNvPr id="0" name=""/>
        <dsp:cNvSpPr/>
      </dsp:nvSpPr>
      <dsp:spPr>
        <a:xfrm>
          <a:off x="2086348" y="879263"/>
          <a:ext cx="1832371" cy="366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Výhody</a:t>
          </a:r>
        </a:p>
      </dsp:txBody>
      <dsp:txXfrm>
        <a:off x="2086348" y="879263"/>
        <a:ext cx="1832371" cy="366474"/>
      </dsp:txXfrm>
    </dsp:sp>
    <dsp:sp modelId="{A1C03086-A48F-4199-890F-13C36C8943FC}">
      <dsp:nvSpPr>
        <dsp:cNvPr id="0" name=""/>
        <dsp:cNvSpPr/>
      </dsp:nvSpPr>
      <dsp:spPr>
        <a:xfrm>
          <a:off x="4212854" y="1277302"/>
          <a:ext cx="0" cy="3298269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462FF-9A23-4E58-B038-4AB60BE37434}">
      <dsp:nvSpPr>
        <dsp:cNvPr id="0" name=""/>
        <dsp:cNvSpPr/>
      </dsp:nvSpPr>
      <dsp:spPr>
        <a:xfrm>
          <a:off x="4269987" y="1406970"/>
          <a:ext cx="1734706" cy="148422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B26CA4-2E59-426A-B4E2-E721406CF3DA}">
      <dsp:nvSpPr>
        <dsp:cNvPr id="0" name=""/>
        <dsp:cNvSpPr/>
      </dsp:nvSpPr>
      <dsp:spPr>
        <a:xfrm>
          <a:off x="4304473" y="2871466"/>
          <a:ext cx="1734706" cy="170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A8D67-47DA-4E7C-801F-8C9E6EE8C89F}">
      <dsp:nvSpPr>
        <dsp:cNvPr id="0" name=""/>
        <dsp:cNvSpPr/>
      </dsp:nvSpPr>
      <dsp:spPr>
        <a:xfrm>
          <a:off x="4212854" y="910828"/>
          <a:ext cx="1832371" cy="366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Nevýhody</a:t>
          </a:r>
        </a:p>
      </dsp:txBody>
      <dsp:txXfrm>
        <a:off x="4212854" y="910828"/>
        <a:ext cx="1832371" cy="366474"/>
      </dsp:txXfrm>
    </dsp:sp>
    <dsp:sp modelId="{0F223F38-0D98-4AB1-81C1-24BF5B6CDF75}">
      <dsp:nvSpPr>
        <dsp:cNvPr id="0" name=""/>
        <dsp:cNvSpPr/>
      </dsp:nvSpPr>
      <dsp:spPr>
        <a:xfrm>
          <a:off x="6317537" y="1277302"/>
          <a:ext cx="0" cy="3298269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DF57B-1002-4FAD-8627-CD92542FEA63}">
      <dsp:nvSpPr>
        <dsp:cNvPr id="0" name=""/>
        <dsp:cNvSpPr/>
      </dsp:nvSpPr>
      <dsp:spPr>
        <a:xfrm>
          <a:off x="6409156" y="1387244"/>
          <a:ext cx="1734706" cy="1484221"/>
        </a:xfrm>
        <a:prstGeom prst="rect">
          <a:avLst/>
        </a:prstGeom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80C4B4-8E37-4FF9-8C64-98852AA09409}">
      <dsp:nvSpPr>
        <dsp:cNvPr id="0" name=""/>
        <dsp:cNvSpPr/>
      </dsp:nvSpPr>
      <dsp:spPr>
        <a:xfrm>
          <a:off x="6409156" y="2871466"/>
          <a:ext cx="1734706" cy="170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0A631-4CDA-40DF-A115-D3F6717FB8BE}">
      <dsp:nvSpPr>
        <dsp:cNvPr id="0" name=""/>
        <dsp:cNvSpPr/>
      </dsp:nvSpPr>
      <dsp:spPr>
        <a:xfrm>
          <a:off x="6317537" y="910828"/>
          <a:ext cx="1832371" cy="366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Silniční síť </a:t>
          </a:r>
        </a:p>
      </dsp:txBody>
      <dsp:txXfrm>
        <a:off x="6317537" y="910828"/>
        <a:ext cx="1832371" cy="3664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161723-807A-473B-8909-AA3E3FC4159E}">
      <dsp:nvSpPr>
        <dsp:cNvPr id="0" name=""/>
        <dsp:cNvSpPr/>
      </dsp:nvSpPr>
      <dsp:spPr>
        <a:xfrm>
          <a:off x="0" y="185644"/>
          <a:ext cx="8104187" cy="17955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0300A9-921A-4651-857D-94B0CB156726}">
      <dsp:nvSpPr>
        <dsp:cNvPr id="0" name=""/>
        <dsp:cNvSpPr/>
      </dsp:nvSpPr>
      <dsp:spPr>
        <a:xfrm>
          <a:off x="246845" y="234190"/>
          <a:ext cx="2378280" cy="15890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75BA30-3F6B-4DFA-A1C5-3066C74F85DE}">
      <dsp:nvSpPr>
        <dsp:cNvPr id="0" name=""/>
        <dsp:cNvSpPr/>
      </dsp:nvSpPr>
      <dsp:spPr>
        <a:xfrm rot="10800000">
          <a:off x="246845" y="2002680"/>
          <a:ext cx="2378280" cy="286725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Letecká doprava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Hlavně v mezi-národním styku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Největší letiště </a:t>
          </a:r>
          <a:r>
            <a:rPr lang="cs-CZ" sz="1800" kern="1200" dirty="0" err="1" smtClean="0">
              <a:latin typeface="Arial" pitchFamily="34" charset="0"/>
              <a:cs typeface="Arial" pitchFamily="34" charset="0"/>
            </a:rPr>
            <a:t>Praha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>-Václava Havla</a:t>
          </a:r>
          <a:endParaRPr lang="cs-CZ" sz="1800" kern="1200" dirty="0" smtClean="0"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další letiště pro mezinárodní provoz - Ostrava, Brno, Karlovy Vary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246845" y="2002680"/>
        <a:ext cx="2378280" cy="2867254"/>
      </dsp:txXfrm>
    </dsp:sp>
    <dsp:sp modelId="{93831B75-2B6D-4615-898E-63EE5E4631D1}">
      <dsp:nvSpPr>
        <dsp:cNvPr id="0" name=""/>
        <dsp:cNvSpPr/>
      </dsp:nvSpPr>
      <dsp:spPr>
        <a:xfrm>
          <a:off x="2862953" y="234190"/>
          <a:ext cx="2378280" cy="15890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675C53-2631-4CC9-A74D-7B181D6CF93C}">
      <dsp:nvSpPr>
        <dsp:cNvPr id="0" name=""/>
        <dsp:cNvSpPr/>
      </dsp:nvSpPr>
      <dsp:spPr>
        <a:xfrm rot="10800000">
          <a:off x="2862953" y="2002680"/>
          <a:ext cx="2378280" cy="286725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Říční doprava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Nedostatek splavných toků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Přeprava rozměrných nákladů, staveb. materiálů po Labi, po Vltavě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Rekreační doprava (parníky)</a:t>
          </a: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2862953" y="2002680"/>
        <a:ext cx="2378280" cy="2867254"/>
      </dsp:txXfrm>
    </dsp:sp>
    <dsp:sp modelId="{842EA594-20E6-41F5-A0F6-39F70C3336A6}">
      <dsp:nvSpPr>
        <dsp:cNvPr id="0" name=""/>
        <dsp:cNvSpPr/>
      </dsp:nvSpPr>
      <dsp:spPr>
        <a:xfrm>
          <a:off x="5479061" y="234190"/>
          <a:ext cx="2378280" cy="15890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1579CD-D031-4350-866E-0B827D466D62}">
      <dsp:nvSpPr>
        <dsp:cNvPr id="0" name=""/>
        <dsp:cNvSpPr/>
      </dsp:nvSpPr>
      <dsp:spPr>
        <a:xfrm rot="10800000">
          <a:off x="5479061" y="2002680"/>
          <a:ext cx="2378280" cy="286725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Potrubní doprava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Ropovody</a:t>
          </a:r>
          <a:br>
            <a:rPr lang="cs-CZ" sz="1800" b="0" kern="1200" dirty="0" smtClean="0">
              <a:latin typeface="Arial" pitchFamily="34" charset="0"/>
              <a:cs typeface="Arial" pitchFamily="34" charset="0"/>
            </a:rPr>
          </a:b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z Ruska – Družba,</a:t>
          </a:r>
          <a:br>
            <a:rPr lang="cs-CZ" sz="1800" b="0" kern="1200" dirty="0" smtClean="0">
              <a:latin typeface="Arial" pitchFamily="34" charset="0"/>
              <a:cs typeface="Arial" pitchFamily="34" charset="0"/>
            </a:rPr>
          </a:b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z Německa </a:t>
          </a:r>
          <a:r>
            <a:rPr lang="cs-CZ" sz="1800" b="0" kern="1200" dirty="0" err="1" smtClean="0">
              <a:latin typeface="Arial" pitchFamily="34" charset="0"/>
              <a:cs typeface="Arial" pitchFamily="34" charset="0"/>
            </a:rPr>
            <a:t>Ingolstad</a:t>
          </a: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cs-CZ" sz="1800" b="0" kern="1200" dirty="0" err="1" smtClean="0">
              <a:latin typeface="Arial" pitchFamily="34" charset="0"/>
              <a:cs typeface="Arial" pitchFamily="34" charset="0"/>
            </a:rPr>
            <a:t>IKL</a:t>
          </a: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Plynovody</a:t>
          </a:r>
          <a:br>
            <a:rPr lang="cs-CZ" sz="1800" b="0" kern="1200" dirty="0" smtClean="0">
              <a:latin typeface="Arial" pitchFamily="34" charset="0"/>
              <a:cs typeface="Arial" pitchFamily="34" charset="0"/>
            </a:rPr>
          </a:b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z Ruska (severní a jižní větev) pokračuje do Německa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5479061" y="2002680"/>
        <a:ext cx="2378280" cy="286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7.4.2016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9869628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6111368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4892532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3351534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2275730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540706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1461569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300072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2478065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47489361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521150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183880" cy="1051560"/>
          </a:xfrm>
        </p:spPr>
        <p:txBody>
          <a:bodyPr/>
          <a:lstStyle/>
          <a:p>
            <a:r>
              <a:rPr lang="cs-CZ" dirty="0" smtClean="0"/>
              <a:t>Doprava a spoje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7400" y="530352"/>
            <a:ext cx="2819400" cy="841248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66800" y="360363"/>
            <a:ext cx="70326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Méně významné druhy dopravy v ČR 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272762658"/>
              </p:ext>
            </p:extLst>
          </p:nvPr>
        </p:nvGraphicFramePr>
        <p:xfrm>
          <a:off x="533400" y="914400"/>
          <a:ext cx="8104187" cy="481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0480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161723-807A-473B-8909-AA3E3FC4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4161723-807A-473B-8909-AA3E3FC4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4161723-807A-473B-8909-AA3E3FC4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4161723-807A-473B-8909-AA3E3FC4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F4161723-807A-473B-8909-AA3E3FC41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0300A9-921A-4651-857D-94B0CB156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E0300A9-921A-4651-857D-94B0CB156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E0300A9-921A-4651-857D-94B0CB156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EE0300A9-921A-4651-857D-94B0CB156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EE0300A9-921A-4651-857D-94B0CB156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5BA30-3F6B-4DFA-A1C5-3066C74F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C75BA30-3F6B-4DFA-A1C5-3066C74F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C75BA30-3F6B-4DFA-A1C5-3066C74F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9C75BA30-3F6B-4DFA-A1C5-3066C74F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9C75BA30-3F6B-4DFA-A1C5-3066C74F8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831B75-2B6D-4615-898E-63EE5E46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93831B75-2B6D-4615-898E-63EE5E46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93831B75-2B6D-4615-898E-63EE5E46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93831B75-2B6D-4615-898E-63EE5E46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93831B75-2B6D-4615-898E-63EE5E463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75C53-2631-4CC9-A74D-7B181D6CF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E675C53-2631-4CC9-A74D-7B181D6CF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E675C53-2631-4CC9-A74D-7B181D6CF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E675C53-2631-4CC9-A74D-7B181D6CF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E675C53-2631-4CC9-A74D-7B181D6CF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EA594-20E6-41F5-A0F6-39F70C33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42EA594-20E6-41F5-A0F6-39F70C33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42EA594-20E6-41F5-A0F6-39F70C33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42EA594-20E6-41F5-A0F6-39F70C33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842EA594-20E6-41F5-A0F6-39F70C33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1579CD-D031-4350-866E-0B827D46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5C1579CD-D031-4350-866E-0B827D46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5C1579CD-D031-4350-866E-0B827D46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C1579CD-D031-4350-866E-0B827D46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5C1579CD-D031-4350-866E-0B827D466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66800" y="360363"/>
            <a:ext cx="70326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Mapa ropovodů na území ČR  </a:t>
            </a:r>
          </a:p>
        </p:txBody>
      </p:sp>
      <p:pic>
        <p:nvPicPr>
          <p:cNvPr id="3075" name="Picture 3" descr="C:\Documents and Settings\Miluse\Plocha\obr_projekt_slusovice\112\ropov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006" y="1305000"/>
            <a:ext cx="7305989" cy="424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173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66800" y="360363"/>
            <a:ext cx="70326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Spoje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3497" y="1238017"/>
            <a:ext cx="6784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Doprava zpráv, zásilek a šíření informací</a:t>
            </a:r>
          </a:p>
          <a:p>
            <a:r>
              <a:rPr lang="cs-CZ" dirty="0" smtClean="0"/>
              <a:t>Ovlivňují život celé společností</a:t>
            </a:r>
          </a:p>
          <a:p>
            <a:r>
              <a:rPr lang="cs-CZ" dirty="0" smtClean="0"/>
              <a:t>Zahrnují: rozhlas, televizi, poštovní a telefonní služby, internet aj.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0368" y="5257800"/>
            <a:ext cx="635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Nyní velký rozmach a modernizace mobilních sítí a internetu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775" y="2420721"/>
            <a:ext cx="4800600" cy="26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7472" y="2445646"/>
            <a:ext cx="29803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Počet uživatelů internetu </a:t>
            </a:r>
            <a:br>
              <a:rPr lang="cs-CZ" b="1" dirty="0" smtClean="0"/>
            </a:br>
            <a:r>
              <a:rPr lang="cs-CZ" b="1" dirty="0" smtClean="0"/>
              <a:t>na 100 obyvatel</a:t>
            </a:r>
          </a:p>
          <a:p>
            <a:r>
              <a:rPr lang="cs-CZ" dirty="0" smtClean="0"/>
              <a:t>	</a:t>
            </a:r>
          </a:p>
          <a:p>
            <a:r>
              <a:rPr lang="cs-CZ" dirty="0"/>
              <a:t>	</a:t>
            </a:r>
            <a:r>
              <a:rPr lang="cs-CZ" dirty="0" smtClean="0"/>
              <a:t>Rozvinuté státy</a:t>
            </a:r>
          </a:p>
          <a:p>
            <a:endParaRPr lang="cs-CZ" dirty="0" smtClean="0"/>
          </a:p>
          <a:p>
            <a:r>
              <a:rPr lang="cs-CZ" dirty="0" smtClean="0"/>
              <a:t>	Světový průměr</a:t>
            </a:r>
          </a:p>
          <a:p>
            <a:endParaRPr lang="cs-CZ" dirty="0" smtClean="0"/>
          </a:p>
          <a:p>
            <a:r>
              <a:rPr lang="cs-CZ" dirty="0" smtClean="0"/>
              <a:t>	Rozvojové státy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53497" y="3336682"/>
            <a:ext cx="738703" cy="22121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53497" y="3878141"/>
            <a:ext cx="738703" cy="22121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53497" y="4419600"/>
            <a:ext cx="738703" cy="22121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84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uiExpand="1" build="p"/>
      <p:bldP spid="7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kontrolní otázky. 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1054" y="1752600"/>
            <a:ext cx="3288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Které druhy dopravy </a:t>
            </a:r>
            <a:br>
              <a:rPr lang="cs-CZ" dirty="0" smtClean="0"/>
            </a:br>
            <a:r>
              <a:rPr lang="cs-CZ" dirty="0" smtClean="0"/>
              <a:t>    mají pro naše hospodářství </a:t>
            </a:r>
            <a:br>
              <a:rPr lang="cs-CZ" dirty="0" smtClean="0"/>
            </a:br>
            <a:r>
              <a:rPr lang="cs-CZ" dirty="0" smtClean="0"/>
              <a:t>    největší význam? Proč?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4801"/>
            <a:ext cx="4610099" cy="285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09600" y="12954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Nápověda: obrázek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09600" y="2810649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Proč má vodní doprava</a:t>
            </a:r>
            <a:br>
              <a:rPr lang="cs-CZ" dirty="0" smtClean="0"/>
            </a:br>
            <a:r>
              <a:rPr lang="cs-CZ" dirty="0" smtClean="0"/>
              <a:t>    u nás malý význam?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59919" y="3591699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Která doprava zajišťuje </a:t>
            </a:r>
            <a:br>
              <a:rPr lang="cs-CZ" dirty="0" smtClean="0"/>
            </a:br>
            <a:r>
              <a:rPr lang="cs-CZ" dirty="0" smtClean="0"/>
              <a:t>    dovoz ropy a zemního plynu?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86099" y="4372749"/>
            <a:ext cx="736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Co zajišťují spoje a proč významně ovlivňují život celé společnosti? 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09600" y="4876800"/>
            <a:ext cx="673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 Jaké jsou negativní vlivy silniční dopravy na životní prostředí. </a:t>
            </a:r>
            <a:br>
              <a:rPr lang="cs-CZ" dirty="0" smtClean="0"/>
            </a:br>
            <a:r>
              <a:rPr lang="cs-CZ" dirty="0" smtClean="0"/>
              <a:t>    Které druhy dopravy jsou </a:t>
            </a:r>
            <a:r>
              <a:rPr lang="cs-CZ" dirty="0" smtClean="0"/>
              <a:t>ekologicky šetrnější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164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265112"/>
          </a:xfrm>
        </p:spPr>
        <p:txBody>
          <a:bodyPr/>
          <a:lstStyle/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File:Pardubice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Vozovna Dukla,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Karosa.JPG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12.5.2007 [cit. 2013-08-21].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File:Pardubice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,_Vozovna_Dukla,_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Karosa.JPG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Soubor:Elektrická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jednotka 451.017,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Lihovar.jpg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15.9.2009 [cit. 2013-08-21].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/wiki/Soubor:Elektrick%C3%A1_jednotka_451.017,_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Lihovar.jpg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File:326ab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- LAN Airbus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A320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CC-COO@LIM,03.10.2004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-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Flickr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- Aero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Icarus.jpg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19.8.2013 [cit. 2013-08-21].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/wiki/File:326ab_-_LAN_Airbus_A320,_CC-COO@LIM,03.10.2004_-_Flickr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_-_Aero_Icarus.jpg?uselang=en </a:t>
            </a: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File:Hrensko-Schoena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ferry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across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Elbe.jpg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13.2.2013 [cit. 2013-08-21].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File:Hrensko-Schoena_ferry_across_Elbe.jpg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File:Měšice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(2).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25.6.2011 [cit. 2013-08-21].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File:M%C4%9B%C5%A1ice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282%29.jpg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File:Antena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parabólica.jpg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22.10.2012 [cit. 2013-08-21].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File:Antena_parab%C3%B3lica.jpg?uselang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Soubor:Prvni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zeleznicni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14.9.2008 [cit. 2013-08-22].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Soubor:Prvni_zeleznicni_koridor.svg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Soubor:Choceň.jpg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8.3.2010 [cit. 2013-08-22].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Soubor:Choce%C5%88.jpg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Soubor:MB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O 405 N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MVV274.jpeg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25.3.2005 [cit. 2013-08-25].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Soubor:MB_O_405_N_MVV274.jpeg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File:Třebonice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Pražský okruh, most silnice Třebonice -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Chrášťany.jpg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20.10.2010 [cit. 2013-08-26].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Soubor:Praha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,_Cholupice,_Pra%C5%BEsk%C3%BD_okruh,_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most.JPG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Soubor:Parnik_Vysehrad_Zbraslav1.jpg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1.5.2009 [cit. 2013-08-26]. Dostupné z: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Soubor:Parnik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Vysehrad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Zbraslav1.jpg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Soubor:Internet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users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per 100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inhabitants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ITU.svg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4.6.2013 [cit. 2013-08-26].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Soubor:Internet_users_per_100_inhabitant</a:t>
            </a:r>
            <a:r>
              <a:rPr lang="cs-CZ" sz="1100" dirty="0" err="1" smtClean="0"/>
              <a:t>s_ITU.svg</a:t>
            </a:r>
            <a:r>
              <a:rPr lang="cs-CZ" sz="1100" dirty="0" smtClean="0"/>
              <a:t>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hangingPunct="1">
              <a:buClrTx/>
              <a:buNone/>
            </a:pP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150" y="58673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04800" y="914400"/>
            <a:ext cx="8404225" cy="5040313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Tx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Soubor:390029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'City of Stoke-on-Trent' at Birmingham New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Street.JPG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 In: Wikipedia: the free encyclopedia [online]. San Francisco (CA): Wikimedia Foundation, 10.3.2005 [cit. 2013-08-23].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z: http://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/wiki/Soubor:390029_%27City_of_Stoke-on-Trent%27_at_Birmingham_New_Street.JPG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Soubor:Druhy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zeleznicni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14.9.2008 [cit. 2013-08-23].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Soubor:Druhy_zeleznicni_koridor.svg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Soubor:Treti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zeleznicni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14.9.2008 [cit. 2013-08-23].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Soubor:Treti_zeleznicni_koridor.svg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Soubor:Ctvrty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zeleznicni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14.9.2008 [cit. 2013-08-23].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Soubor:Ctvrty_zeleznicni_koridor.svg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File:Praha-Holešovice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mytí Pendolina (3).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9.6.2013 [cit. 2013-08-23].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File:Praha-Hole%C5%A1ovice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,_myt%C3%AD_Pendolina_%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283%29.jpg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File:Most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Dolni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Loucky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Vlak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30.10.2012 [cit. 2013-08-23]. Dostupné z: http://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commons.wikimedia.org/wiki/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File:Most_Dolni_Loucky_Vlak_1.JPG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Soubor:Czech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Highways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2012.png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18.11.2012 [cit. 2013-08-25].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Soubor:Czech_Highways_2012.png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File:Praha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Řepy, Sídliště Řepy, Hlušičkova, staveniště tramvajové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tratě.JPG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22.6.2010 [cit. 2013-08-25].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Soubor:Skoda-LKW_S706.jpg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Soubor:Tatra1011.jpg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23.7.2007 [cit. 2013-08-25].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Soubor:Tatra1011.jpg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File:R1-Exit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Orech.jpg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26.6.2008 [cit. 2013-08-25].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File:R1-Exit_Orech.jpg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File:PrstA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Ruzyne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Praha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3158.jpg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15.11.2007 [cit. 2013-08-26].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File:PrstA_Ruzyne_Praha_3158.jpg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Soubor:Wellhead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Bohrlochkopf.JPG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16.2.2010 [cit. 2013-08-26].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Soubor:Wellhead_Bohrlochkopf.JPG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Soubor:Czech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pipelines.png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17.4.2007 [cit. 2013-08-26].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Dostupné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z: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Soubor:Czech_pipelines.png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6106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Význam dopravy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486399" y="1773103"/>
            <a:ext cx="309286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dirty="0" smtClean="0"/>
              <a:t>Zajišťuje </a:t>
            </a:r>
            <a:r>
              <a:rPr lang="cs-CZ" dirty="0" smtClean="0"/>
              <a:t>dovoz a vývoz surovin, výrobků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dirty="0" smtClean="0"/>
              <a:t>Přepravuje osoby do zaměstnání, škol</a:t>
            </a:r>
            <a:r>
              <a:rPr lang="cs-CZ" dirty="0" smtClean="0"/>
              <a:t>,…</a:t>
            </a:r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685800" y="1143000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000" b="1" dirty="0">
                <a:solidFill>
                  <a:prstClr val="black"/>
                </a:solidFill>
              </a:rPr>
              <a:t>Doprava</a:t>
            </a:r>
          </a:p>
          <a:p>
            <a:pPr lvl="0">
              <a:spcAft>
                <a:spcPts val="1000"/>
              </a:spcAft>
            </a:pPr>
            <a:r>
              <a:rPr lang="cs-CZ" dirty="0">
                <a:solidFill>
                  <a:prstClr val="black"/>
                </a:solidFill>
              </a:rPr>
              <a:t>Jedna z nejdůležitější </a:t>
            </a:r>
            <a:r>
              <a:rPr lang="cs-CZ" dirty="0" smtClean="0">
                <a:solidFill>
                  <a:prstClr val="black"/>
                </a:solidFill>
              </a:rPr>
              <a:t>složek hospodářství.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Miluse\Plocha\obr_projekt_slusovice\112\800px-Třebonice,_Pražský_okruh,_most_silnice_Třebonice_-_Chrášť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719" y="2133600"/>
            <a:ext cx="4348162" cy="31584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76325" y="3810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dopravy po roce 1989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70346" y="3657600"/>
            <a:ext cx="7403309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Transformace i v dopravě, privatizace – probíhá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Silniční doprava převzala řadu přeprav po železnici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Pokles vnitrostátní autobusové dopravy (omezení počtu spojů)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Roste význam mezinárodní letecké dopravy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Roste podíl mezinárodní a dálkové dopravy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Stávající dopravní síť zastaralá, nutná modernizace , výstavba dálnic</a:t>
            </a:r>
            <a:endParaRPr lang="cs-CZ" dirty="0"/>
          </a:p>
        </p:txBody>
      </p:sp>
      <p:pic>
        <p:nvPicPr>
          <p:cNvPr id="2050" name="Picture 2" descr="C:\Documents and Settings\Miluse\Plocha\obr_projekt_slusovice\112\799px-Elektrická_jednotka_451.017,_Lihov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06824"/>
            <a:ext cx="3352088" cy="2232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luse\Plocha\obr_projekt_slusovice\112\Praha-Holešovice,_mytí_Pendolina_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6824"/>
            <a:ext cx="2976000" cy="2232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98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76325" y="3810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Dopravní soustava ČR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90369837"/>
              </p:ext>
            </p:extLst>
          </p:nvPr>
        </p:nvGraphicFramePr>
        <p:xfrm>
          <a:off x="492496" y="1091724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9431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669DB-0F36-462F-B067-F2512507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E07669DB-0F36-462F-B067-F2512507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07669DB-0F36-462F-B067-F2512507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E07669DB-0F36-462F-B067-F2512507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1FCA8E-A6F8-4FC7-9CCA-4C99FB697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7F1FCA8E-A6F8-4FC7-9CCA-4C99FB697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7F1FCA8E-A6F8-4FC7-9CCA-4C99FB697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7F1FCA8E-A6F8-4FC7-9CCA-4C99FB697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7CA711-3A9F-4823-B5D7-7E2DB3CDF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167CA711-3A9F-4823-B5D7-7E2DB3CDF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167CA711-3A9F-4823-B5D7-7E2DB3CDF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167CA711-3A9F-4823-B5D7-7E2DB3CDF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D99939-CC41-497F-85E6-70E9FB32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8CD99939-CC41-497F-85E6-70E9FB32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8CD99939-CC41-497F-85E6-70E9FB32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8CD99939-CC41-497F-85E6-70E9FB326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51F32C-A529-422C-8FB4-4CC9700B2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A51F32C-A529-422C-8FB4-4CC9700B2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5A51F32C-A529-422C-8FB4-4CC9700B2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5A51F32C-A529-422C-8FB4-4CC9700B2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11E65A-3BFD-40B0-8D6B-C3DA8366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0211E65A-3BFD-40B0-8D6B-C3DA8366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0211E65A-3BFD-40B0-8D6B-C3DA8366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0211E65A-3BFD-40B0-8D6B-C3DA83663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6B12CA-4A07-4549-BB1E-8DB2EBC19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8D6B12CA-4A07-4549-BB1E-8DB2EBC19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8D6B12CA-4A07-4549-BB1E-8DB2EBC19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8D6B12CA-4A07-4549-BB1E-8DB2EBC19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7562AA-CAA4-4F18-A348-AEF51463F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877562AA-CAA4-4F18-A348-AEF51463F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877562AA-CAA4-4F18-A348-AEF51463F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877562AA-CAA4-4F18-A348-AEF51463F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D40F1-81A9-4759-ABEE-14CFD6A4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BC0D40F1-81A9-4759-ABEE-14CFD6A4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BC0D40F1-81A9-4759-ABEE-14CFD6A4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BC0D40F1-81A9-4759-ABEE-14CFD6A4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8A1B30-7EDF-4842-A745-466EB62B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9D8A1B30-7EDF-4842-A745-466EB62B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9D8A1B30-7EDF-4842-A745-466EB62B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9D8A1B30-7EDF-4842-A745-466EB62B2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DDE2CA-A3B2-4B0F-8F7E-FB99495F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79DDE2CA-A3B2-4B0F-8F7E-FB99495F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79DDE2CA-A3B2-4B0F-8F7E-FB99495F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79DDE2CA-A3B2-4B0F-8F7E-FB99495F7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7CA6ED-DEF8-4196-916F-B0BBC5FC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797CA6ED-DEF8-4196-916F-B0BBC5FC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797CA6ED-DEF8-4196-916F-B0BBC5FC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797CA6ED-DEF8-4196-916F-B0BBC5FC0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76325" y="3810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Železniční doprava v ČR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59677559"/>
              </p:ext>
            </p:extLst>
          </p:nvPr>
        </p:nvGraphicFramePr>
        <p:xfrm>
          <a:off x="764382" y="1066800"/>
          <a:ext cx="764381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722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5CCD9A-4BF8-4849-83F2-E82DD61D3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D5CCD9A-4BF8-4849-83F2-E82DD61D3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D5CCD9A-4BF8-4849-83F2-E82DD61D3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F99B78-0024-4366-8F13-9D8ECB0D7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27F99B78-0024-4366-8F13-9D8ECB0D7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27F99B78-0024-4366-8F13-9D8ECB0D7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A381A-A9A5-4992-9F07-B03A07732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D3A381A-A9A5-4992-9F07-B03A07732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D3A381A-A9A5-4992-9F07-B03A07732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B65B-04C1-45CF-BE59-63C962612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39D9B65B-04C1-45CF-BE59-63C962612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39D9B65B-04C1-45CF-BE59-63C962612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B7C576-9EB1-4971-9F7B-48654BD22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EB7C576-9EB1-4971-9F7B-48654BD22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EB7C576-9EB1-4971-9F7B-48654BD22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CFF0B1-9F81-49F1-8CD6-4166AC027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7CFF0B1-9F81-49F1-8CD6-4166AC027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7CFF0B1-9F81-49F1-8CD6-4166AC027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51DDD5-370A-4D89-AE7A-63458B0D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3351DDD5-370A-4D89-AE7A-63458B0D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351DDD5-370A-4D89-AE7A-63458B0D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8CB9F8-C100-4E65-9779-6DFBE887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1F8CB9F8-C100-4E65-9779-6DFBE887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1F8CB9F8-C100-4E65-9779-6DFBE887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458400" y="381000"/>
            <a:ext cx="8227201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Železniční koridory – hlavní železniční tratě</a:t>
            </a:r>
          </a:p>
        </p:txBody>
      </p:sp>
      <p:pic>
        <p:nvPicPr>
          <p:cNvPr id="1026" name="Picture 2" descr="C:\Documents and Settings\Miluse\Plocha\obr_projekt_slusovice\112\800px-Ctvrty_zeleznicni_korido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84" y="1203533"/>
            <a:ext cx="3960000" cy="22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luse\Plocha\obr_projekt_slusovice\112\800px-Druhy_zeleznicni_koridor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84" y="3619144"/>
            <a:ext cx="3960000" cy="22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luse\Plocha\obr_projekt_slusovice\112\800px-Prvni_zeleznicni_koridor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159" y="1220624"/>
            <a:ext cx="3960000" cy="22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iluse\Plocha\obr_projekt_slusovice\112\800px-Treti_zeleznicni_koridor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159" y="3619146"/>
            <a:ext cx="3960000" cy="22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70578" y="1172197"/>
            <a:ext cx="2232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IV. Železniční koridor</a:t>
            </a:r>
            <a:endParaRPr lang="cs-CZ" sz="1600" b="1" dirty="0"/>
          </a:p>
        </p:txBody>
      </p:sp>
      <p:sp>
        <p:nvSpPr>
          <p:cNvPr id="6" name="Obdélník 5"/>
          <p:cNvSpPr/>
          <p:nvPr/>
        </p:nvSpPr>
        <p:spPr>
          <a:xfrm>
            <a:off x="6655576" y="1172197"/>
            <a:ext cx="2114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600" b="1" dirty="0" smtClean="0">
                <a:solidFill>
                  <a:prstClr val="black"/>
                </a:solidFill>
              </a:rPr>
              <a:t>I. </a:t>
            </a:r>
            <a:r>
              <a:rPr lang="cs-CZ" sz="1600" b="1" dirty="0">
                <a:solidFill>
                  <a:prstClr val="black"/>
                </a:solidFill>
              </a:rPr>
              <a:t>Železniční koridor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52063" y="3598277"/>
            <a:ext cx="2172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600" b="1" dirty="0" smtClean="0">
                <a:solidFill>
                  <a:prstClr val="black"/>
                </a:solidFill>
              </a:rPr>
              <a:t>II. </a:t>
            </a:r>
            <a:r>
              <a:rPr lang="cs-CZ" sz="1600" b="1" dirty="0">
                <a:solidFill>
                  <a:prstClr val="black"/>
                </a:solidFill>
              </a:rPr>
              <a:t>Železniční koridor</a:t>
            </a:r>
          </a:p>
        </p:txBody>
      </p:sp>
      <p:sp>
        <p:nvSpPr>
          <p:cNvPr id="8" name="Obdélník 7"/>
          <p:cNvSpPr/>
          <p:nvPr/>
        </p:nvSpPr>
        <p:spPr>
          <a:xfrm>
            <a:off x="6540159" y="3598277"/>
            <a:ext cx="223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600" b="1" dirty="0" smtClean="0">
                <a:solidFill>
                  <a:prstClr val="black"/>
                </a:solidFill>
              </a:rPr>
              <a:t>III</a:t>
            </a:r>
            <a:r>
              <a:rPr lang="cs-CZ" sz="1600" b="1" dirty="0">
                <a:solidFill>
                  <a:prstClr val="black"/>
                </a:solidFill>
              </a:rPr>
              <a:t>. Železniční koridor</a:t>
            </a:r>
          </a:p>
        </p:txBody>
      </p:sp>
    </p:spTree>
    <p:extLst>
      <p:ext uri="{BB962C8B-B14F-4D97-AF65-F5344CB8AC3E}">
        <p14:creationId xmlns:p14="http://schemas.microsoft.com/office/powerpoint/2010/main" xmlns="" val="412114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62038" y="3810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cs-CZ" sz="320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Silniční doprava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583432" y="228600"/>
            <a:ext cx="1613920" cy="16139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2860144"/>
              </p:ext>
            </p:extLst>
          </p:nvPr>
        </p:nvGraphicFramePr>
        <p:xfrm>
          <a:off x="495301" y="278725"/>
          <a:ext cx="815339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9600" y="3342058"/>
            <a:ext cx="180000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4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Nejvyužívanější způsob dopravy v ČR</a:t>
            </a:r>
          </a:p>
          <a:p>
            <a:pPr lvl="0">
              <a:spcAft>
                <a:spcPts val="4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Slouží k přepravě osob a nákladu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43200" y="3295891"/>
            <a:ext cx="18000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dirty="0" smtClean="0"/>
              <a:t>Široká dostupnost,</a:t>
            </a:r>
            <a:br>
              <a:rPr lang="cs-CZ" dirty="0" smtClean="0"/>
            </a:br>
            <a:r>
              <a:rPr lang="cs-CZ" dirty="0" smtClean="0"/>
              <a:t>dojedete kamkoliv</a:t>
            </a:r>
          </a:p>
          <a:p>
            <a:pPr>
              <a:spcAft>
                <a:spcPts val="400"/>
              </a:spcAft>
            </a:pPr>
            <a:r>
              <a:rPr lang="cs-CZ" dirty="0" smtClean="0"/>
              <a:t>Rychlost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78824" y="3295891"/>
            <a:ext cx="1941557" cy="213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dirty="0" smtClean="0"/>
              <a:t>Negativní vliv na </a:t>
            </a:r>
            <a:br>
              <a:rPr lang="cs-CZ" dirty="0" smtClean="0"/>
            </a:br>
            <a:r>
              <a:rPr lang="cs-CZ" dirty="0" smtClean="0"/>
              <a:t>životní prostředí,</a:t>
            </a:r>
            <a:br>
              <a:rPr lang="cs-CZ" dirty="0" smtClean="0"/>
            </a:br>
            <a:r>
              <a:rPr lang="cs-CZ" dirty="0" smtClean="0"/>
              <a:t>hluk, zplodiny</a:t>
            </a:r>
          </a:p>
          <a:p>
            <a:pPr>
              <a:spcAft>
                <a:spcPts val="400"/>
              </a:spcAft>
            </a:pPr>
            <a:r>
              <a:rPr lang="cs-CZ" dirty="0" smtClean="0"/>
              <a:t>Zastaralá </a:t>
            </a:r>
            <a:br>
              <a:rPr lang="cs-CZ" dirty="0" smtClean="0"/>
            </a:br>
            <a:r>
              <a:rPr lang="cs-CZ" dirty="0" smtClean="0"/>
              <a:t>silniční </a:t>
            </a:r>
            <a:r>
              <a:rPr lang="cs-CZ" dirty="0" err="1" smtClean="0"/>
              <a:t>siť</a:t>
            </a:r>
            <a:endParaRPr lang="cs-CZ" dirty="0" smtClean="0"/>
          </a:p>
          <a:p>
            <a:pPr>
              <a:spcAft>
                <a:spcPts val="200"/>
              </a:spcAft>
            </a:pPr>
            <a:r>
              <a:rPr lang="cs-CZ" dirty="0" smtClean="0"/>
              <a:t>Chybí dálnice, </a:t>
            </a:r>
            <a:br>
              <a:rPr lang="cs-CZ" dirty="0" smtClean="0"/>
            </a:br>
            <a:r>
              <a:rPr lang="cs-CZ" dirty="0" smtClean="0"/>
              <a:t>obchvaty měst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57999" y="3295891"/>
            <a:ext cx="1890261" cy="2359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dirty="0" smtClean="0"/>
              <a:t>Mezinárodní</a:t>
            </a:r>
            <a:br>
              <a:rPr lang="cs-CZ" dirty="0" smtClean="0"/>
            </a:br>
            <a:r>
              <a:rPr lang="cs-CZ" dirty="0" smtClean="0"/>
              <a:t>silnice (dálnice,</a:t>
            </a:r>
            <a:br>
              <a:rPr lang="cs-CZ" dirty="0" smtClean="0"/>
            </a:br>
            <a:r>
              <a:rPr lang="cs-CZ" dirty="0" smtClean="0"/>
              <a:t>rychlostní </a:t>
            </a:r>
            <a:br>
              <a:rPr lang="cs-CZ" dirty="0" smtClean="0"/>
            </a:br>
            <a:r>
              <a:rPr lang="cs-CZ" dirty="0" smtClean="0"/>
              <a:t>komunikace)</a:t>
            </a:r>
          </a:p>
          <a:p>
            <a:pPr>
              <a:spcAft>
                <a:spcPts val="400"/>
              </a:spcAft>
            </a:pPr>
            <a:r>
              <a:rPr lang="cs-CZ" dirty="0" smtClean="0"/>
              <a:t>Státní silnice </a:t>
            </a:r>
            <a:br>
              <a:rPr lang="cs-CZ" dirty="0" smtClean="0"/>
            </a:br>
            <a:r>
              <a:rPr lang="cs-CZ" dirty="0" smtClean="0"/>
              <a:t>I., II., III. </a:t>
            </a:r>
            <a:r>
              <a:rPr lang="cs-CZ" dirty="0"/>
              <a:t>t</a:t>
            </a:r>
            <a:r>
              <a:rPr lang="cs-CZ" dirty="0" smtClean="0"/>
              <a:t>řída</a:t>
            </a:r>
            <a:br>
              <a:rPr lang="cs-CZ" dirty="0" smtClean="0"/>
            </a:br>
            <a:r>
              <a:rPr lang="cs-CZ" dirty="0" smtClean="0"/>
              <a:t>NUTNÁ </a:t>
            </a:r>
            <a:br>
              <a:rPr lang="cs-CZ" dirty="0" smtClean="0"/>
            </a:br>
            <a:r>
              <a:rPr lang="cs-CZ" dirty="0"/>
              <a:t>M</a:t>
            </a:r>
            <a:r>
              <a:rPr lang="cs-CZ" dirty="0" smtClean="0"/>
              <a:t>ODERNIZACE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212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Dálnice a rychlostní silnice v Česku</a:t>
            </a:r>
          </a:p>
        </p:txBody>
      </p:sp>
      <p:pic>
        <p:nvPicPr>
          <p:cNvPr id="5122" name="Picture 2" descr="C:\Documents and Settings\Miluse\Plocha\obr_projekt_slusovice\112\800px-Czech_Highways_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22" y="1118193"/>
            <a:ext cx="7576322" cy="4572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výkonů dopravy </a:t>
            </a:r>
          </a:p>
        </p:txBody>
      </p:sp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xmlns="" val="2179040548"/>
              </p:ext>
            </p:extLst>
          </p:nvPr>
        </p:nvGraphicFramePr>
        <p:xfrm>
          <a:off x="381000" y="1219200"/>
          <a:ext cx="426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xmlns="" val="3822735442"/>
              </p:ext>
            </p:extLst>
          </p:nvPr>
        </p:nvGraphicFramePr>
        <p:xfrm>
          <a:off x="4267200" y="1219200"/>
          <a:ext cx="472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3400" y="5297803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Zdroj: Učebnice Zeměpis naší </a:t>
            </a:r>
            <a:br>
              <a:rPr lang="cs-CZ" sz="1600" dirty="0" smtClean="0"/>
            </a:br>
            <a:r>
              <a:rPr lang="cs-CZ" sz="1600" dirty="0" smtClean="0"/>
              <a:t>vlasti, údaje z roku 2004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199962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10768</TotalTime>
  <Words>1264</Words>
  <Application>Microsoft Office PowerPoint</Application>
  <PresentationFormat>Předvádění na obrazovce (4:3)</PresentationFormat>
  <Paragraphs>114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Aspekt</vt:lpstr>
      <vt:lpstr>Doprava a spoje v ČR</vt:lpstr>
      <vt:lpstr>Význam dopravy</vt:lpstr>
      <vt:lpstr>Vývoj dopravy po roce 1989</vt:lpstr>
      <vt:lpstr>Dopravní soustava ČR</vt:lpstr>
      <vt:lpstr>Železniční doprava v ČR</vt:lpstr>
      <vt:lpstr>Železniční koridory – hlavní železniční tratě</vt:lpstr>
      <vt:lpstr>Silniční doprava</vt:lpstr>
      <vt:lpstr>Dálnice a rychlostní silnice v Česku</vt:lpstr>
      <vt:lpstr>Struktura výkonů dopravy </vt:lpstr>
      <vt:lpstr>Méně významné druhy dopravy v ČR  </vt:lpstr>
      <vt:lpstr>Mapa ropovodů na území ČR  </vt:lpstr>
      <vt:lpstr>Spoje  </vt:lpstr>
      <vt:lpstr>Úkol: Odpovídej na kontrolní otázky.  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Cestovní Notebook</cp:lastModifiedBy>
  <cp:revision>438</cp:revision>
  <cp:lastPrinted>1601-01-01T00:00:00Z</cp:lastPrinted>
  <dcterms:created xsi:type="dcterms:W3CDTF">1601-01-01T00:00:00Z</dcterms:created>
  <dcterms:modified xsi:type="dcterms:W3CDTF">2016-04-07T16:04:29Z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