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64C6B-B6D2-3363-ABEA-47AD220C4E39}" v="158" dt="2020-04-24T21:41:3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6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8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1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4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1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5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3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14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6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3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C1EC0E3D-EB6E-437C-8B13-BDA607571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23166" r="-7" b="-7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cs-CZ" sz="3200">
                <a:solidFill>
                  <a:schemeClr val="bg1"/>
                </a:solidFill>
                <a:cs typeface="Calibri Light"/>
              </a:rPr>
              <a:t>Komolá tělesa</a:t>
            </a:r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endParaRPr lang="cs-CZ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72747-D983-4EA5-A816-46D516E4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Komolý jehlan - objem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3916A1E-6EC1-4C5D-AEAF-137490395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2320" y="2294306"/>
            <a:ext cx="2324100" cy="33051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4C4D22-7B0A-4541-B3CC-0727F02C839C}"/>
              </a:ext>
            </a:extLst>
          </p:cNvPr>
          <p:cNvSpPr txBox="1"/>
          <p:nvPr/>
        </p:nvSpPr>
        <p:spPr>
          <a:xfrm>
            <a:off x="1102291" y="2417523"/>
            <a:ext cx="55928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7" name="Obrázek 7" descr="Obsah obrázku objekt, hodiny&#10;&#10;Popis vygenerovaný s velmi vysokou mírou spolehlivosti">
            <a:extLst>
              <a:ext uri="{FF2B5EF4-FFF2-40B4-BE49-F238E27FC236}">
                <a16:creationId xmlns:a16="http://schemas.microsoft.com/office/drawing/2014/main" id="{3A372C2B-1191-4351-9F0D-CE91DBAD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687" y="2770947"/>
            <a:ext cx="2743200" cy="6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3B7B6-E878-49DD-A289-1A666968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Komolý jehlan - povrch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A71D2B4-7256-4FE7-9A44-C8495FBDA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275" y="2557463"/>
            <a:ext cx="3981450" cy="3317875"/>
          </a:xfrm>
        </p:spPr>
      </p:pic>
      <p:pic>
        <p:nvPicPr>
          <p:cNvPr id="6" name="Obrázek 6" descr="Obsah obrázku stůl&#10;&#10;Popis vygenerovaný s velmi vysokou mírou spolehlivosti">
            <a:extLst>
              <a:ext uri="{FF2B5EF4-FFF2-40B4-BE49-F238E27FC236}">
                <a16:creationId xmlns:a16="http://schemas.microsoft.com/office/drawing/2014/main" id="{C75D2542-A856-4985-AD43-44491491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19" y="2699959"/>
            <a:ext cx="2743200" cy="13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45371-5075-4A8D-B01B-03DF10A5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Komolý kužel - povrch</a:t>
            </a:r>
          </a:p>
        </p:txBody>
      </p:sp>
      <p:pic>
        <p:nvPicPr>
          <p:cNvPr id="4" name="Obrázek 4" descr="Obsah obrázku stůl, deštník, kreslení&#10;&#10;Popis vygenerovaný s velmi vysokou mírou spolehlivosti">
            <a:extLst>
              <a:ext uri="{FF2B5EF4-FFF2-40B4-BE49-F238E27FC236}">
                <a16:creationId xmlns:a16="http://schemas.microsoft.com/office/drawing/2014/main" id="{D39297D9-A71B-433C-877A-060822794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943" y="2773296"/>
            <a:ext cx="3438525" cy="2409825"/>
          </a:xfrm>
        </p:spPr>
      </p:pic>
      <p:pic>
        <p:nvPicPr>
          <p:cNvPr id="6" name="Obrázek 6" descr="Obsah obrázku objekt, hodiny&#10;&#10;Popis vygenerovaný s velmi vysokou mírou spolehlivosti">
            <a:extLst>
              <a:ext uri="{FF2B5EF4-FFF2-40B4-BE49-F238E27FC236}">
                <a16:creationId xmlns:a16="http://schemas.microsoft.com/office/drawing/2014/main" id="{724CDC60-15F4-495D-A9E8-5239D4B5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40" y="3069105"/>
            <a:ext cx="2743200" cy="7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14B1E-608B-423B-8D18-55C137EE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Komolý kužel - povrch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4882C4C-4761-41DE-9967-48B9147A7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011" y="2557463"/>
            <a:ext cx="3293237" cy="3317875"/>
          </a:xfrm>
        </p:spPr>
      </p:pic>
      <p:pic>
        <p:nvPicPr>
          <p:cNvPr id="6" name="Obrázek 6" descr="Obsah obrázku objekt, hodiny&#10;&#10;Popis vygenerovaný s velmi vysokou mírou spolehlivosti">
            <a:extLst>
              <a:ext uri="{FF2B5EF4-FFF2-40B4-BE49-F238E27FC236}">
                <a16:creationId xmlns:a16="http://schemas.microsoft.com/office/drawing/2014/main" id="{A0C76383-CD18-446E-8969-04418AD9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47" y="2938221"/>
            <a:ext cx="2743200" cy="4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Organic</vt:lpstr>
      <vt:lpstr>Komolá tělesa</vt:lpstr>
      <vt:lpstr>Komolý jehlan - objem</vt:lpstr>
      <vt:lpstr>Komolý jehlan - povrch</vt:lpstr>
      <vt:lpstr>Komolý kužel - povrch</vt:lpstr>
      <vt:lpstr>Komolý kužel - povrch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56</cp:revision>
  <dcterms:created xsi:type="dcterms:W3CDTF">2020-04-24T21:28:06Z</dcterms:created>
  <dcterms:modified xsi:type="dcterms:W3CDTF">2020-04-24T21:42:04Z</dcterms:modified>
</cp:coreProperties>
</file>