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420B8-D739-45BE-BCFB-165985139B96}" type="datetimeFigureOut">
              <a:rPr lang="cs-CZ" smtClean="0"/>
              <a:t>10.6.2019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Měření teploty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Kapalinový teploměr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44730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7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Kapalinové teploměry - venkovní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" y="2347937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Ã½sledek obrÃ¡zku pro kapalinovÃ½ teplomÄ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095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kapalinovÃ½ teplomÄ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00" y="1426562"/>
            <a:ext cx="3168000" cy="4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6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Kapalinové teploměry - vnitřní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476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Ã½sledek obrÃ¡zku pro kapalinovÃ½ teplomÄr vnitÅnÃ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60" y="1844824"/>
            <a:ext cx="14097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kapalinovÃ½ teplomÄr vnitÅnÃ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2668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Bimetalový teploměr</a:t>
            </a:r>
            <a:endParaRPr lang="cs-CZ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286039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4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Bimetalový teploměr</a:t>
            </a:r>
            <a:endParaRPr lang="cs-CZ" dirty="0"/>
          </a:p>
        </p:txBody>
      </p:sp>
      <p:pic>
        <p:nvPicPr>
          <p:cNvPr id="4100" name="Picture 4" descr="VÃ½sledek obrÃ¡zku pro bimetalovÃ½ teplomÄ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15811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8736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2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16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Měření teploty</vt:lpstr>
      <vt:lpstr>Kapalinový teploměr</vt:lpstr>
      <vt:lpstr>Kapalinové teploměry - venkovní</vt:lpstr>
      <vt:lpstr>Kapalinové teploměry - vnitřní</vt:lpstr>
      <vt:lpstr>Bimetalový teploměr</vt:lpstr>
      <vt:lpstr>Bimetalový teploměr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času</dc:title>
  <dc:creator>uzivatel</dc:creator>
  <cp:lastModifiedBy>uzivatel</cp:lastModifiedBy>
  <cp:revision>6</cp:revision>
  <dcterms:created xsi:type="dcterms:W3CDTF">2019-05-06T19:00:30Z</dcterms:created>
  <dcterms:modified xsi:type="dcterms:W3CDTF">2019-06-10T08:37:12Z</dcterms:modified>
</cp:coreProperties>
</file>