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2" r:id="rId1"/>
  </p:sldMasterIdLst>
  <p:sldIdLst>
    <p:sldId id="256" r:id="rId2"/>
    <p:sldId id="278" r:id="rId3"/>
    <p:sldId id="281" r:id="rId4"/>
    <p:sldId id="259" r:id="rId5"/>
    <p:sldId id="260" r:id="rId6"/>
    <p:sldId id="280" r:id="rId7"/>
    <p:sldId id="261" r:id="rId8"/>
    <p:sldId id="302" r:id="rId9"/>
    <p:sldId id="303" r:id="rId10"/>
    <p:sldId id="304" r:id="rId11"/>
    <p:sldId id="305" r:id="rId12"/>
    <p:sldId id="282" r:id="rId13"/>
    <p:sldId id="283" r:id="rId14"/>
    <p:sldId id="310" r:id="rId15"/>
    <p:sldId id="279" r:id="rId16"/>
    <p:sldId id="285" r:id="rId17"/>
    <p:sldId id="309" r:id="rId18"/>
    <p:sldId id="307" r:id="rId19"/>
    <p:sldId id="308" r:id="rId20"/>
    <p:sldId id="311" r:id="rId21"/>
    <p:sldId id="287" r:id="rId22"/>
    <p:sldId id="288" r:id="rId23"/>
    <p:sldId id="289" r:id="rId24"/>
    <p:sldId id="291" r:id="rId25"/>
    <p:sldId id="290" r:id="rId26"/>
    <p:sldId id="286" r:id="rId27"/>
    <p:sldId id="312" r:id="rId28"/>
    <p:sldId id="313" r:id="rId29"/>
    <p:sldId id="258" r:id="rId30"/>
    <p:sldId id="284" r:id="rId31"/>
    <p:sldId id="293" r:id="rId32"/>
    <p:sldId id="263" r:id="rId33"/>
    <p:sldId id="292" r:id="rId34"/>
    <p:sldId id="306" r:id="rId35"/>
    <p:sldId id="265" r:id="rId36"/>
    <p:sldId id="264" r:id="rId37"/>
    <p:sldId id="294" r:id="rId38"/>
    <p:sldId id="295" r:id="rId39"/>
    <p:sldId id="296" r:id="rId40"/>
    <p:sldId id="297" r:id="rId41"/>
    <p:sldId id="314" r:id="rId42"/>
    <p:sldId id="267" r:id="rId43"/>
    <p:sldId id="268" r:id="rId44"/>
    <p:sldId id="269" r:id="rId45"/>
    <p:sldId id="315" r:id="rId46"/>
    <p:sldId id="270" r:id="rId47"/>
    <p:sldId id="271" r:id="rId48"/>
    <p:sldId id="272" r:id="rId49"/>
    <p:sldId id="273" r:id="rId50"/>
    <p:sldId id="274" r:id="rId51"/>
    <p:sldId id="275" r:id="rId52"/>
    <p:sldId id="276" r:id="rId53"/>
    <p:sldId id="277" r:id="rId54"/>
    <p:sldId id="316" r:id="rId55"/>
    <p:sldId id="257" r:id="rId56"/>
  </p:sldIdLst>
  <p:sldSz cx="9144000" cy="6858000" type="screen4x3"/>
  <p:notesSz cx="6858000" cy="91440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CC00"/>
    <a:srgbClr val="000000"/>
    <a:srgbClr val="0033CC"/>
    <a:srgbClr val="F1FB97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80" d="100"/>
          <a:sy n="80" d="100"/>
        </p:scale>
        <p:origin x="-864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882" name="Group 2"/>
          <p:cNvGrpSpPr>
            <a:grpSpLocks/>
          </p:cNvGrpSpPr>
          <p:nvPr/>
        </p:nvGrpSpPr>
        <p:grpSpPr bwMode="auto">
          <a:xfrm>
            <a:off x="3800475" y="1789113"/>
            <a:ext cx="5340350" cy="5056187"/>
            <a:chOff x="2394" y="1127"/>
            <a:chExt cx="3364" cy="3185"/>
          </a:xfrm>
        </p:grpSpPr>
        <p:sp>
          <p:nvSpPr>
            <p:cNvPr id="122883" name="Rectangle 3"/>
            <p:cNvSpPr>
              <a:spLocks noChangeArrowheads="1"/>
            </p:cNvSpPr>
            <p:nvPr/>
          </p:nvSpPr>
          <p:spPr bwMode="ltGray">
            <a:xfrm>
              <a:off x="4230" y="1365"/>
              <a:ext cx="197" cy="102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cs-CZ"/>
            </a:p>
          </p:txBody>
        </p:sp>
        <p:sp>
          <p:nvSpPr>
            <p:cNvPr id="122884" name="Oval 4"/>
            <p:cNvSpPr>
              <a:spLocks noChangeArrowheads="1"/>
            </p:cNvSpPr>
            <p:nvPr/>
          </p:nvSpPr>
          <p:spPr bwMode="ltGray">
            <a:xfrm>
              <a:off x="4299" y="1185"/>
              <a:ext cx="47" cy="47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cs-CZ"/>
            </a:p>
          </p:txBody>
        </p:sp>
        <p:sp>
          <p:nvSpPr>
            <p:cNvPr id="122885" name="Rectangle 5"/>
            <p:cNvSpPr>
              <a:spLocks noChangeArrowheads="1"/>
            </p:cNvSpPr>
            <p:nvPr/>
          </p:nvSpPr>
          <p:spPr bwMode="ltGray">
            <a:xfrm rot="995337">
              <a:off x="5205" y="1495"/>
              <a:ext cx="6" cy="20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cs-CZ"/>
            </a:p>
          </p:txBody>
        </p:sp>
        <p:sp>
          <p:nvSpPr>
            <p:cNvPr id="122886" name="Freeform 6"/>
            <p:cNvSpPr>
              <a:spLocks noEditPoints="1"/>
            </p:cNvSpPr>
            <p:nvPr/>
          </p:nvSpPr>
          <p:spPr bwMode="ltGray">
            <a:xfrm>
              <a:off x="4871" y="3508"/>
              <a:ext cx="66" cy="96"/>
            </a:xfrm>
            <a:custGeom>
              <a:avLst/>
              <a:gdLst/>
              <a:ahLst/>
              <a:cxnLst>
                <a:cxn ang="0">
                  <a:pos x="18" y="96"/>
                </a:cxn>
                <a:cxn ang="0">
                  <a:pos x="42" y="78"/>
                </a:cxn>
                <a:cxn ang="0">
                  <a:pos x="60" y="60"/>
                </a:cxn>
                <a:cxn ang="0">
                  <a:pos x="66" y="36"/>
                </a:cxn>
                <a:cxn ang="0">
                  <a:pos x="60" y="12"/>
                </a:cxn>
                <a:cxn ang="0">
                  <a:pos x="36" y="0"/>
                </a:cxn>
                <a:cxn ang="0">
                  <a:pos x="24" y="6"/>
                </a:cxn>
                <a:cxn ang="0">
                  <a:pos x="12" y="12"/>
                </a:cxn>
                <a:cxn ang="0">
                  <a:pos x="0" y="36"/>
                </a:cxn>
                <a:cxn ang="0">
                  <a:pos x="0" y="60"/>
                </a:cxn>
                <a:cxn ang="0">
                  <a:pos x="12" y="84"/>
                </a:cxn>
                <a:cxn ang="0">
                  <a:pos x="18" y="96"/>
                </a:cxn>
                <a:cxn ang="0">
                  <a:pos x="18" y="96"/>
                </a:cxn>
                <a:cxn ang="0">
                  <a:pos x="42" y="18"/>
                </a:cxn>
                <a:cxn ang="0">
                  <a:pos x="54" y="24"/>
                </a:cxn>
                <a:cxn ang="0">
                  <a:pos x="60" y="36"/>
                </a:cxn>
                <a:cxn ang="0">
                  <a:pos x="60" y="48"/>
                </a:cxn>
                <a:cxn ang="0">
                  <a:pos x="54" y="54"/>
                </a:cxn>
                <a:cxn ang="0">
                  <a:pos x="36" y="72"/>
                </a:cxn>
                <a:cxn ang="0">
                  <a:pos x="24" y="78"/>
                </a:cxn>
                <a:cxn ang="0">
                  <a:pos x="24" y="78"/>
                </a:cxn>
                <a:cxn ang="0">
                  <a:pos x="12" y="48"/>
                </a:cxn>
                <a:cxn ang="0">
                  <a:pos x="18" y="24"/>
                </a:cxn>
                <a:cxn ang="0">
                  <a:pos x="30" y="18"/>
                </a:cxn>
                <a:cxn ang="0">
                  <a:pos x="42" y="18"/>
                </a:cxn>
                <a:cxn ang="0">
                  <a:pos x="42" y="18"/>
                </a:cxn>
              </a:cxnLst>
              <a:rect l="0" t="0" r="r" b="b"/>
              <a:pathLst>
                <a:path w="66" h="96">
                  <a:moveTo>
                    <a:pt x="18" y="96"/>
                  </a:moveTo>
                  <a:lnTo>
                    <a:pt x="42" y="78"/>
                  </a:lnTo>
                  <a:lnTo>
                    <a:pt x="60" y="60"/>
                  </a:lnTo>
                  <a:lnTo>
                    <a:pt x="66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24" y="6"/>
                  </a:lnTo>
                  <a:lnTo>
                    <a:pt x="12" y="12"/>
                  </a:lnTo>
                  <a:lnTo>
                    <a:pt x="0" y="36"/>
                  </a:lnTo>
                  <a:lnTo>
                    <a:pt x="0" y="60"/>
                  </a:lnTo>
                  <a:lnTo>
                    <a:pt x="12" y="84"/>
                  </a:lnTo>
                  <a:lnTo>
                    <a:pt x="18" y="96"/>
                  </a:lnTo>
                  <a:lnTo>
                    <a:pt x="18" y="96"/>
                  </a:lnTo>
                  <a:close/>
                  <a:moveTo>
                    <a:pt x="42" y="18"/>
                  </a:moveTo>
                  <a:lnTo>
                    <a:pt x="54" y="24"/>
                  </a:lnTo>
                  <a:lnTo>
                    <a:pt x="60" y="36"/>
                  </a:lnTo>
                  <a:lnTo>
                    <a:pt x="60" y="48"/>
                  </a:lnTo>
                  <a:lnTo>
                    <a:pt x="54" y="54"/>
                  </a:lnTo>
                  <a:lnTo>
                    <a:pt x="36" y="72"/>
                  </a:lnTo>
                  <a:lnTo>
                    <a:pt x="24" y="78"/>
                  </a:lnTo>
                  <a:lnTo>
                    <a:pt x="24" y="78"/>
                  </a:lnTo>
                  <a:lnTo>
                    <a:pt x="12" y="48"/>
                  </a:lnTo>
                  <a:lnTo>
                    <a:pt x="18" y="24"/>
                  </a:lnTo>
                  <a:lnTo>
                    <a:pt x="30" y="18"/>
                  </a:lnTo>
                  <a:lnTo>
                    <a:pt x="42" y="18"/>
                  </a:lnTo>
                  <a:lnTo>
                    <a:pt x="42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22887" name="Rectangle 7"/>
            <p:cNvSpPr>
              <a:spLocks noChangeArrowheads="1"/>
            </p:cNvSpPr>
            <p:nvPr/>
          </p:nvSpPr>
          <p:spPr bwMode="ltGray">
            <a:xfrm rot="91736">
              <a:off x="5487" y="1535"/>
              <a:ext cx="6" cy="1998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cs-CZ"/>
            </a:p>
          </p:txBody>
        </p:sp>
        <p:sp>
          <p:nvSpPr>
            <p:cNvPr id="122888" name="Rectangle 8"/>
            <p:cNvSpPr>
              <a:spLocks noChangeArrowheads="1"/>
            </p:cNvSpPr>
            <p:nvPr/>
          </p:nvSpPr>
          <p:spPr bwMode="ltGray">
            <a:xfrm rot="-926223">
              <a:off x="5640" y="1521"/>
              <a:ext cx="6" cy="881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cs-CZ"/>
            </a:p>
          </p:txBody>
        </p:sp>
        <p:sp>
          <p:nvSpPr>
            <p:cNvPr id="122889" name="Rectangle 9"/>
            <p:cNvSpPr>
              <a:spLocks noChangeArrowheads="1"/>
            </p:cNvSpPr>
            <p:nvPr/>
          </p:nvSpPr>
          <p:spPr bwMode="ltGray">
            <a:xfrm rot="-1140313">
              <a:off x="3444" y="1816"/>
              <a:ext cx="6" cy="203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cs-CZ"/>
            </a:p>
          </p:txBody>
        </p:sp>
        <p:sp>
          <p:nvSpPr>
            <p:cNvPr id="122890" name="Rectangle 10"/>
            <p:cNvSpPr>
              <a:spLocks noChangeArrowheads="1"/>
            </p:cNvSpPr>
            <p:nvPr/>
          </p:nvSpPr>
          <p:spPr bwMode="ltGray">
            <a:xfrm rot="1114412">
              <a:off x="2757" y="1821"/>
              <a:ext cx="6" cy="2119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cs-CZ"/>
            </a:p>
          </p:txBody>
        </p:sp>
        <p:sp>
          <p:nvSpPr>
            <p:cNvPr id="122891" name="Rectangle 11"/>
            <p:cNvSpPr>
              <a:spLocks noChangeArrowheads="1"/>
            </p:cNvSpPr>
            <p:nvPr/>
          </p:nvSpPr>
          <p:spPr bwMode="ltGray">
            <a:xfrm rot="254676">
              <a:off x="3035" y="1870"/>
              <a:ext cx="6" cy="190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cs-CZ"/>
            </a:p>
          </p:txBody>
        </p:sp>
        <p:sp>
          <p:nvSpPr>
            <p:cNvPr id="122892" name="Freeform 12"/>
            <p:cNvSpPr>
              <a:spLocks/>
            </p:cNvSpPr>
            <p:nvPr/>
          </p:nvSpPr>
          <p:spPr bwMode="ltGray">
            <a:xfrm>
              <a:off x="4007" y="3021"/>
              <a:ext cx="623" cy="156"/>
            </a:xfrm>
            <a:custGeom>
              <a:avLst/>
              <a:gdLst/>
              <a:ahLst/>
              <a:cxnLst>
                <a:cxn ang="0">
                  <a:pos x="6" y="18"/>
                </a:cxn>
                <a:cxn ang="0">
                  <a:pos x="162" y="36"/>
                </a:cxn>
                <a:cxn ang="0">
                  <a:pos x="251" y="36"/>
                </a:cxn>
                <a:cxn ang="0">
                  <a:pos x="354" y="30"/>
                </a:cxn>
                <a:cxn ang="0">
                  <a:pos x="473" y="18"/>
                </a:cxn>
                <a:cxn ang="0">
                  <a:pos x="611" y="0"/>
                </a:cxn>
                <a:cxn ang="0">
                  <a:pos x="623" y="114"/>
                </a:cxn>
                <a:cxn ang="0">
                  <a:pos x="497" y="138"/>
                </a:cxn>
                <a:cxn ang="0">
                  <a:pos x="414" y="150"/>
                </a:cxn>
                <a:cxn ang="0">
                  <a:pos x="318" y="156"/>
                </a:cxn>
                <a:cxn ang="0">
                  <a:pos x="215" y="156"/>
                </a:cxn>
                <a:cxn ang="0">
                  <a:pos x="108" y="150"/>
                </a:cxn>
                <a:cxn ang="0">
                  <a:pos x="0" y="132"/>
                </a:cxn>
                <a:cxn ang="0">
                  <a:pos x="6" y="18"/>
                </a:cxn>
                <a:cxn ang="0">
                  <a:pos x="6" y="18"/>
                </a:cxn>
              </a:cxnLst>
              <a:rect l="0" t="0" r="r" b="b"/>
              <a:pathLst>
                <a:path w="623" h="156">
                  <a:moveTo>
                    <a:pt x="6" y="18"/>
                  </a:moveTo>
                  <a:lnTo>
                    <a:pt x="162" y="36"/>
                  </a:lnTo>
                  <a:lnTo>
                    <a:pt x="251" y="36"/>
                  </a:lnTo>
                  <a:lnTo>
                    <a:pt x="354" y="30"/>
                  </a:lnTo>
                  <a:lnTo>
                    <a:pt x="473" y="18"/>
                  </a:lnTo>
                  <a:lnTo>
                    <a:pt x="611" y="0"/>
                  </a:lnTo>
                  <a:lnTo>
                    <a:pt x="623" y="114"/>
                  </a:lnTo>
                  <a:lnTo>
                    <a:pt x="497" y="138"/>
                  </a:lnTo>
                  <a:lnTo>
                    <a:pt x="414" y="150"/>
                  </a:lnTo>
                  <a:lnTo>
                    <a:pt x="318" y="156"/>
                  </a:lnTo>
                  <a:lnTo>
                    <a:pt x="215" y="156"/>
                  </a:lnTo>
                  <a:lnTo>
                    <a:pt x="108" y="150"/>
                  </a:lnTo>
                  <a:lnTo>
                    <a:pt x="0" y="132"/>
                  </a:lnTo>
                  <a:lnTo>
                    <a:pt x="6" y="18"/>
                  </a:lnTo>
                  <a:lnTo>
                    <a:pt x="6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22893" name="Freeform 13"/>
            <p:cNvSpPr>
              <a:spLocks/>
            </p:cNvSpPr>
            <p:nvPr/>
          </p:nvSpPr>
          <p:spPr bwMode="ltGray">
            <a:xfrm>
              <a:off x="4762" y="3591"/>
              <a:ext cx="996" cy="126"/>
            </a:xfrm>
            <a:custGeom>
              <a:avLst/>
              <a:gdLst/>
              <a:ahLst/>
              <a:cxnLst>
                <a:cxn ang="0">
                  <a:pos x="754" y="6"/>
                </a:cxn>
                <a:cxn ang="0">
                  <a:pos x="652" y="6"/>
                </a:cxn>
                <a:cxn ang="0">
                  <a:pos x="563" y="6"/>
                </a:cxn>
                <a:cxn ang="0">
                  <a:pos x="479" y="6"/>
                </a:cxn>
                <a:cxn ang="0">
                  <a:pos x="401" y="6"/>
                </a:cxn>
                <a:cxn ang="0">
                  <a:pos x="335" y="0"/>
                </a:cxn>
                <a:cxn ang="0">
                  <a:pos x="276" y="0"/>
                </a:cxn>
                <a:cxn ang="0">
                  <a:pos x="222" y="0"/>
                </a:cxn>
                <a:cxn ang="0">
                  <a:pos x="180" y="6"/>
                </a:cxn>
                <a:cxn ang="0">
                  <a:pos x="138" y="6"/>
                </a:cxn>
                <a:cxn ang="0">
                  <a:pos x="108" y="6"/>
                </a:cxn>
                <a:cxn ang="0">
                  <a:pos x="54" y="6"/>
                </a:cxn>
                <a:cxn ang="0">
                  <a:pos x="24" y="12"/>
                </a:cxn>
                <a:cxn ang="0">
                  <a:pos x="6" y="18"/>
                </a:cxn>
                <a:cxn ang="0">
                  <a:pos x="0" y="24"/>
                </a:cxn>
                <a:cxn ang="0">
                  <a:pos x="12" y="42"/>
                </a:cxn>
                <a:cxn ang="0">
                  <a:pos x="18" y="48"/>
                </a:cxn>
                <a:cxn ang="0">
                  <a:pos x="30" y="54"/>
                </a:cxn>
                <a:cxn ang="0">
                  <a:pos x="60" y="60"/>
                </a:cxn>
                <a:cxn ang="0">
                  <a:pos x="90" y="72"/>
                </a:cxn>
                <a:cxn ang="0">
                  <a:pos x="144" y="84"/>
                </a:cxn>
                <a:cxn ang="0">
                  <a:pos x="210" y="90"/>
                </a:cxn>
                <a:cxn ang="0">
                  <a:pos x="293" y="102"/>
                </a:cxn>
                <a:cxn ang="0">
                  <a:pos x="389" y="108"/>
                </a:cxn>
                <a:cxn ang="0">
                  <a:pos x="503" y="120"/>
                </a:cxn>
                <a:cxn ang="0">
                  <a:pos x="622" y="120"/>
                </a:cxn>
                <a:cxn ang="0">
                  <a:pos x="754" y="126"/>
                </a:cxn>
                <a:cxn ang="0">
                  <a:pos x="873" y="126"/>
                </a:cxn>
                <a:cxn ang="0">
                  <a:pos x="993" y="126"/>
                </a:cxn>
                <a:cxn ang="0">
                  <a:pos x="993" y="12"/>
                </a:cxn>
                <a:cxn ang="0">
                  <a:pos x="879" y="12"/>
                </a:cxn>
                <a:cxn ang="0">
                  <a:pos x="754" y="6"/>
                </a:cxn>
                <a:cxn ang="0">
                  <a:pos x="754" y="6"/>
                </a:cxn>
              </a:cxnLst>
              <a:rect l="0" t="0" r="r" b="b"/>
              <a:pathLst>
                <a:path w="993" h="126">
                  <a:moveTo>
                    <a:pt x="754" y="6"/>
                  </a:moveTo>
                  <a:lnTo>
                    <a:pt x="652" y="6"/>
                  </a:lnTo>
                  <a:lnTo>
                    <a:pt x="563" y="6"/>
                  </a:lnTo>
                  <a:lnTo>
                    <a:pt x="479" y="6"/>
                  </a:lnTo>
                  <a:lnTo>
                    <a:pt x="401" y="6"/>
                  </a:lnTo>
                  <a:lnTo>
                    <a:pt x="335" y="0"/>
                  </a:lnTo>
                  <a:lnTo>
                    <a:pt x="276" y="0"/>
                  </a:lnTo>
                  <a:lnTo>
                    <a:pt x="222" y="0"/>
                  </a:lnTo>
                  <a:lnTo>
                    <a:pt x="180" y="6"/>
                  </a:lnTo>
                  <a:lnTo>
                    <a:pt x="138" y="6"/>
                  </a:lnTo>
                  <a:lnTo>
                    <a:pt x="108" y="6"/>
                  </a:lnTo>
                  <a:lnTo>
                    <a:pt x="54" y="6"/>
                  </a:lnTo>
                  <a:lnTo>
                    <a:pt x="24" y="12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12" y="42"/>
                  </a:lnTo>
                  <a:lnTo>
                    <a:pt x="18" y="48"/>
                  </a:lnTo>
                  <a:lnTo>
                    <a:pt x="30" y="54"/>
                  </a:lnTo>
                  <a:lnTo>
                    <a:pt x="60" y="60"/>
                  </a:lnTo>
                  <a:lnTo>
                    <a:pt x="90" y="72"/>
                  </a:lnTo>
                  <a:lnTo>
                    <a:pt x="144" y="84"/>
                  </a:lnTo>
                  <a:lnTo>
                    <a:pt x="210" y="90"/>
                  </a:lnTo>
                  <a:lnTo>
                    <a:pt x="293" y="102"/>
                  </a:lnTo>
                  <a:lnTo>
                    <a:pt x="389" y="108"/>
                  </a:lnTo>
                  <a:lnTo>
                    <a:pt x="503" y="120"/>
                  </a:lnTo>
                  <a:lnTo>
                    <a:pt x="622" y="120"/>
                  </a:lnTo>
                  <a:lnTo>
                    <a:pt x="754" y="126"/>
                  </a:lnTo>
                  <a:lnTo>
                    <a:pt x="873" y="126"/>
                  </a:lnTo>
                  <a:lnTo>
                    <a:pt x="993" y="126"/>
                  </a:lnTo>
                  <a:lnTo>
                    <a:pt x="993" y="12"/>
                  </a:lnTo>
                  <a:lnTo>
                    <a:pt x="879" y="12"/>
                  </a:lnTo>
                  <a:lnTo>
                    <a:pt x="754" y="6"/>
                  </a:lnTo>
                  <a:lnTo>
                    <a:pt x="754" y="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22894" name="Freeform 14"/>
            <p:cNvSpPr>
              <a:spLocks/>
            </p:cNvSpPr>
            <p:nvPr/>
          </p:nvSpPr>
          <p:spPr bwMode="ltGray">
            <a:xfrm>
              <a:off x="4786" y="3645"/>
              <a:ext cx="972" cy="24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" y="54"/>
                </a:cxn>
                <a:cxn ang="0">
                  <a:pos x="66" y="96"/>
                </a:cxn>
                <a:cxn ang="0">
                  <a:pos x="120" y="137"/>
                </a:cxn>
                <a:cxn ang="0">
                  <a:pos x="198" y="173"/>
                </a:cxn>
                <a:cxn ang="0">
                  <a:pos x="293" y="203"/>
                </a:cxn>
                <a:cxn ang="0">
                  <a:pos x="353" y="215"/>
                </a:cxn>
                <a:cxn ang="0">
                  <a:pos x="413" y="227"/>
                </a:cxn>
                <a:cxn ang="0">
                  <a:pos x="479" y="233"/>
                </a:cxn>
                <a:cxn ang="0">
                  <a:pos x="556" y="239"/>
                </a:cxn>
                <a:cxn ang="0">
                  <a:pos x="634" y="245"/>
                </a:cxn>
                <a:cxn ang="0">
                  <a:pos x="724" y="245"/>
                </a:cxn>
                <a:cxn ang="0">
                  <a:pos x="855" y="245"/>
                </a:cxn>
                <a:cxn ang="0">
                  <a:pos x="969" y="239"/>
                </a:cxn>
                <a:cxn ang="0">
                  <a:pos x="969" y="60"/>
                </a:cxn>
                <a:cxn ang="0">
                  <a:pos x="700" y="60"/>
                </a:cxn>
                <a:cxn ang="0">
                  <a:pos x="503" y="54"/>
                </a:cxn>
                <a:cxn ang="0">
                  <a:pos x="317" y="42"/>
                </a:cxn>
                <a:cxn ang="0">
                  <a:pos x="150" y="24"/>
                </a:cxn>
                <a:cxn ang="0">
                  <a:pos x="72" y="12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969" h="245">
                  <a:moveTo>
                    <a:pt x="0" y="0"/>
                  </a:moveTo>
                  <a:lnTo>
                    <a:pt x="24" y="54"/>
                  </a:lnTo>
                  <a:lnTo>
                    <a:pt x="66" y="96"/>
                  </a:lnTo>
                  <a:lnTo>
                    <a:pt x="120" y="137"/>
                  </a:lnTo>
                  <a:lnTo>
                    <a:pt x="198" y="173"/>
                  </a:lnTo>
                  <a:lnTo>
                    <a:pt x="293" y="203"/>
                  </a:lnTo>
                  <a:lnTo>
                    <a:pt x="353" y="215"/>
                  </a:lnTo>
                  <a:lnTo>
                    <a:pt x="413" y="227"/>
                  </a:lnTo>
                  <a:lnTo>
                    <a:pt x="479" y="233"/>
                  </a:lnTo>
                  <a:lnTo>
                    <a:pt x="556" y="239"/>
                  </a:lnTo>
                  <a:lnTo>
                    <a:pt x="634" y="245"/>
                  </a:lnTo>
                  <a:lnTo>
                    <a:pt x="724" y="245"/>
                  </a:lnTo>
                  <a:lnTo>
                    <a:pt x="855" y="245"/>
                  </a:lnTo>
                  <a:lnTo>
                    <a:pt x="969" y="239"/>
                  </a:lnTo>
                  <a:lnTo>
                    <a:pt x="969" y="60"/>
                  </a:lnTo>
                  <a:lnTo>
                    <a:pt x="700" y="60"/>
                  </a:lnTo>
                  <a:lnTo>
                    <a:pt x="503" y="54"/>
                  </a:lnTo>
                  <a:lnTo>
                    <a:pt x="317" y="42"/>
                  </a:lnTo>
                  <a:lnTo>
                    <a:pt x="150" y="24"/>
                  </a:lnTo>
                  <a:lnTo>
                    <a:pt x="72" y="1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22895" name="Freeform 15"/>
            <p:cNvSpPr>
              <a:spLocks/>
            </p:cNvSpPr>
            <p:nvPr/>
          </p:nvSpPr>
          <p:spPr bwMode="ltGray">
            <a:xfrm>
              <a:off x="4804" y="3591"/>
              <a:ext cx="954" cy="90"/>
            </a:xfrm>
            <a:custGeom>
              <a:avLst/>
              <a:gdLst/>
              <a:ahLst/>
              <a:cxnLst>
                <a:cxn ang="0">
                  <a:pos x="700" y="0"/>
                </a:cxn>
                <a:cxn ang="0">
                  <a:pos x="598" y="0"/>
                </a:cxn>
                <a:cxn ang="0">
                  <a:pos x="515" y="0"/>
                </a:cxn>
                <a:cxn ang="0">
                  <a:pos x="431" y="0"/>
                </a:cxn>
                <a:cxn ang="0">
                  <a:pos x="365" y="0"/>
                </a:cxn>
                <a:cxn ang="0">
                  <a:pos x="299" y="0"/>
                </a:cxn>
                <a:cxn ang="0">
                  <a:pos x="245" y="0"/>
                </a:cxn>
                <a:cxn ang="0">
                  <a:pos x="198" y="0"/>
                </a:cxn>
                <a:cxn ang="0">
                  <a:pos x="162" y="0"/>
                </a:cxn>
                <a:cxn ang="0">
                  <a:pos x="126" y="6"/>
                </a:cxn>
                <a:cxn ang="0">
                  <a:pos x="96" y="6"/>
                </a:cxn>
                <a:cxn ang="0">
                  <a:pos x="54" y="12"/>
                </a:cxn>
                <a:cxn ang="0">
                  <a:pos x="30" y="12"/>
                </a:cxn>
                <a:cxn ang="0">
                  <a:pos x="12" y="18"/>
                </a:cxn>
                <a:cxn ang="0">
                  <a:pos x="6" y="18"/>
                </a:cxn>
                <a:cxn ang="0">
                  <a:pos x="0" y="24"/>
                </a:cxn>
                <a:cxn ang="0">
                  <a:pos x="6" y="30"/>
                </a:cxn>
                <a:cxn ang="0">
                  <a:pos x="24" y="36"/>
                </a:cxn>
                <a:cxn ang="0">
                  <a:pos x="54" y="42"/>
                </a:cxn>
                <a:cxn ang="0">
                  <a:pos x="102" y="54"/>
                </a:cxn>
                <a:cxn ang="0">
                  <a:pos x="168" y="60"/>
                </a:cxn>
                <a:cxn ang="0">
                  <a:pos x="251" y="66"/>
                </a:cxn>
                <a:cxn ang="0">
                  <a:pos x="341" y="78"/>
                </a:cxn>
                <a:cxn ang="0">
                  <a:pos x="449" y="84"/>
                </a:cxn>
                <a:cxn ang="0">
                  <a:pos x="568" y="84"/>
                </a:cxn>
                <a:cxn ang="0">
                  <a:pos x="694" y="90"/>
                </a:cxn>
                <a:cxn ang="0">
                  <a:pos x="825" y="90"/>
                </a:cxn>
                <a:cxn ang="0">
                  <a:pos x="951" y="90"/>
                </a:cxn>
                <a:cxn ang="0">
                  <a:pos x="951" y="6"/>
                </a:cxn>
                <a:cxn ang="0">
                  <a:pos x="831" y="6"/>
                </a:cxn>
                <a:cxn ang="0">
                  <a:pos x="772" y="6"/>
                </a:cxn>
                <a:cxn ang="0">
                  <a:pos x="700" y="0"/>
                </a:cxn>
                <a:cxn ang="0">
                  <a:pos x="700" y="0"/>
                </a:cxn>
              </a:cxnLst>
              <a:rect l="0" t="0" r="r" b="b"/>
              <a:pathLst>
                <a:path w="951" h="90">
                  <a:moveTo>
                    <a:pt x="700" y="0"/>
                  </a:moveTo>
                  <a:lnTo>
                    <a:pt x="598" y="0"/>
                  </a:lnTo>
                  <a:lnTo>
                    <a:pt x="515" y="0"/>
                  </a:lnTo>
                  <a:lnTo>
                    <a:pt x="431" y="0"/>
                  </a:lnTo>
                  <a:lnTo>
                    <a:pt x="365" y="0"/>
                  </a:lnTo>
                  <a:lnTo>
                    <a:pt x="299" y="0"/>
                  </a:lnTo>
                  <a:lnTo>
                    <a:pt x="245" y="0"/>
                  </a:lnTo>
                  <a:lnTo>
                    <a:pt x="198" y="0"/>
                  </a:lnTo>
                  <a:lnTo>
                    <a:pt x="162" y="0"/>
                  </a:lnTo>
                  <a:lnTo>
                    <a:pt x="126" y="6"/>
                  </a:lnTo>
                  <a:lnTo>
                    <a:pt x="96" y="6"/>
                  </a:lnTo>
                  <a:lnTo>
                    <a:pt x="54" y="12"/>
                  </a:lnTo>
                  <a:lnTo>
                    <a:pt x="30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6" y="30"/>
                  </a:lnTo>
                  <a:lnTo>
                    <a:pt x="24" y="36"/>
                  </a:lnTo>
                  <a:lnTo>
                    <a:pt x="54" y="42"/>
                  </a:lnTo>
                  <a:lnTo>
                    <a:pt x="102" y="54"/>
                  </a:lnTo>
                  <a:lnTo>
                    <a:pt x="168" y="60"/>
                  </a:lnTo>
                  <a:lnTo>
                    <a:pt x="251" y="66"/>
                  </a:lnTo>
                  <a:lnTo>
                    <a:pt x="341" y="78"/>
                  </a:lnTo>
                  <a:lnTo>
                    <a:pt x="449" y="84"/>
                  </a:lnTo>
                  <a:lnTo>
                    <a:pt x="568" y="84"/>
                  </a:lnTo>
                  <a:lnTo>
                    <a:pt x="694" y="90"/>
                  </a:lnTo>
                  <a:lnTo>
                    <a:pt x="825" y="90"/>
                  </a:lnTo>
                  <a:lnTo>
                    <a:pt x="951" y="90"/>
                  </a:lnTo>
                  <a:lnTo>
                    <a:pt x="951" y="6"/>
                  </a:lnTo>
                  <a:lnTo>
                    <a:pt x="831" y="6"/>
                  </a:lnTo>
                  <a:lnTo>
                    <a:pt x="772" y="6"/>
                  </a:lnTo>
                  <a:lnTo>
                    <a:pt x="700" y="0"/>
                  </a:lnTo>
                  <a:lnTo>
                    <a:pt x="70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22896" name="Freeform 16"/>
            <p:cNvSpPr>
              <a:spLocks/>
            </p:cNvSpPr>
            <p:nvPr/>
          </p:nvSpPr>
          <p:spPr bwMode="ltGray">
            <a:xfrm>
              <a:off x="3059" y="1541"/>
              <a:ext cx="102" cy="155"/>
            </a:xfrm>
            <a:custGeom>
              <a:avLst/>
              <a:gdLst/>
              <a:ahLst/>
              <a:cxnLst>
                <a:cxn ang="0">
                  <a:pos x="102" y="0"/>
                </a:cxn>
                <a:cxn ang="0">
                  <a:pos x="0" y="12"/>
                </a:cxn>
                <a:cxn ang="0">
                  <a:pos x="30" y="72"/>
                </a:cxn>
                <a:cxn ang="0">
                  <a:pos x="30" y="155"/>
                </a:cxn>
                <a:cxn ang="0">
                  <a:pos x="72" y="155"/>
                </a:cxn>
                <a:cxn ang="0">
                  <a:pos x="72" y="66"/>
                </a:cxn>
                <a:cxn ang="0">
                  <a:pos x="102" y="0"/>
                </a:cxn>
                <a:cxn ang="0">
                  <a:pos x="102" y="0"/>
                </a:cxn>
              </a:cxnLst>
              <a:rect l="0" t="0" r="r" b="b"/>
              <a:pathLst>
                <a:path w="102" h="155">
                  <a:moveTo>
                    <a:pt x="102" y="0"/>
                  </a:moveTo>
                  <a:lnTo>
                    <a:pt x="0" y="12"/>
                  </a:lnTo>
                  <a:lnTo>
                    <a:pt x="30" y="72"/>
                  </a:lnTo>
                  <a:lnTo>
                    <a:pt x="30" y="155"/>
                  </a:lnTo>
                  <a:lnTo>
                    <a:pt x="72" y="155"/>
                  </a:lnTo>
                  <a:lnTo>
                    <a:pt x="72" y="66"/>
                  </a:lnTo>
                  <a:lnTo>
                    <a:pt x="102" y="0"/>
                  </a:lnTo>
                  <a:lnTo>
                    <a:pt x="10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22897" name="Freeform 17"/>
            <p:cNvSpPr>
              <a:spLocks noEditPoints="1"/>
            </p:cNvSpPr>
            <p:nvPr/>
          </p:nvSpPr>
          <p:spPr bwMode="ltGray">
            <a:xfrm>
              <a:off x="3059" y="1690"/>
              <a:ext cx="90" cy="96"/>
            </a:xfrm>
            <a:custGeom>
              <a:avLst/>
              <a:gdLst/>
              <a:ahLst/>
              <a:cxnLst>
                <a:cxn ang="0">
                  <a:pos x="48" y="96"/>
                </a:cxn>
                <a:cxn ang="0">
                  <a:pos x="72" y="72"/>
                </a:cxn>
                <a:cxn ang="0">
                  <a:pos x="84" y="48"/>
                </a:cxn>
                <a:cxn ang="0">
                  <a:pos x="90" y="36"/>
                </a:cxn>
                <a:cxn ang="0">
                  <a:pos x="84" y="24"/>
                </a:cxn>
                <a:cxn ang="0">
                  <a:pos x="66" y="6"/>
                </a:cxn>
                <a:cxn ang="0">
                  <a:pos x="42" y="0"/>
                </a:cxn>
                <a:cxn ang="0">
                  <a:pos x="24" y="0"/>
                </a:cxn>
                <a:cxn ang="0">
                  <a:pos x="12" y="12"/>
                </a:cxn>
                <a:cxn ang="0">
                  <a:pos x="6" y="24"/>
                </a:cxn>
                <a:cxn ang="0">
                  <a:pos x="0" y="36"/>
                </a:cxn>
                <a:cxn ang="0">
                  <a:pos x="12" y="66"/>
                </a:cxn>
                <a:cxn ang="0">
                  <a:pos x="30" y="84"/>
                </a:cxn>
                <a:cxn ang="0">
                  <a:pos x="48" y="96"/>
                </a:cxn>
                <a:cxn ang="0">
                  <a:pos x="48" y="96"/>
                </a:cxn>
                <a:cxn ang="0">
                  <a:pos x="48" y="12"/>
                </a:cxn>
                <a:cxn ang="0">
                  <a:pos x="66" y="18"/>
                </a:cxn>
                <a:cxn ang="0">
                  <a:pos x="72" y="24"/>
                </a:cxn>
                <a:cxn ang="0">
                  <a:pos x="72" y="36"/>
                </a:cxn>
                <a:cxn ang="0">
                  <a:pos x="72" y="48"/>
                </a:cxn>
                <a:cxn ang="0">
                  <a:pos x="54" y="66"/>
                </a:cxn>
                <a:cxn ang="0">
                  <a:pos x="48" y="78"/>
                </a:cxn>
                <a:cxn ang="0">
                  <a:pos x="30" y="66"/>
                </a:cxn>
                <a:cxn ang="0">
                  <a:pos x="24" y="48"/>
                </a:cxn>
                <a:cxn ang="0">
                  <a:pos x="18" y="30"/>
                </a:cxn>
                <a:cxn ang="0">
                  <a:pos x="30" y="12"/>
                </a:cxn>
                <a:cxn ang="0">
                  <a:pos x="48" y="12"/>
                </a:cxn>
                <a:cxn ang="0">
                  <a:pos x="48" y="12"/>
                </a:cxn>
              </a:cxnLst>
              <a:rect l="0" t="0" r="r" b="b"/>
              <a:pathLst>
                <a:path w="90" h="96">
                  <a:moveTo>
                    <a:pt x="48" y="96"/>
                  </a:moveTo>
                  <a:lnTo>
                    <a:pt x="72" y="72"/>
                  </a:lnTo>
                  <a:lnTo>
                    <a:pt x="84" y="48"/>
                  </a:lnTo>
                  <a:lnTo>
                    <a:pt x="90" y="36"/>
                  </a:lnTo>
                  <a:lnTo>
                    <a:pt x="84" y="24"/>
                  </a:lnTo>
                  <a:lnTo>
                    <a:pt x="66" y="6"/>
                  </a:lnTo>
                  <a:lnTo>
                    <a:pt x="42" y="0"/>
                  </a:lnTo>
                  <a:lnTo>
                    <a:pt x="24" y="0"/>
                  </a:lnTo>
                  <a:lnTo>
                    <a:pt x="12" y="12"/>
                  </a:lnTo>
                  <a:lnTo>
                    <a:pt x="6" y="24"/>
                  </a:lnTo>
                  <a:lnTo>
                    <a:pt x="0" y="36"/>
                  </a:lnTo>
                  <a:lnTo>
                    <a:pt x="12" y="66"/>
                  </a:lnTo>
                  <a:lnTo>
                    <a:pt x="30" y="84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54" y="66"/>
                  </a:lnTo>
                  <a:lnTo>
                    <a:pt x="48" y="78"/>
                  </a:lnTo>
                  <a:lnTo>
                    <a:pt x="30" y="66"/>
                  </a:lnTo>
                  <a:lnTo>
                    <a:pt x="24" y="48"/>
                  </a:lnTo>
                  <a:lnTo>
                    <a:pt x="18" y="30"/>
                  </a:lnTo>
                  <a:lnTo>
                    <a:pt x="30" y="12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22898" name="Freeform 18"/>
            <p:cNvSpPr>
              <a:spLocks noEditPoints="1"/>
            </p:cNvSpPr>
            <p:nvPr/>
          </p:nvSpPr>
          <p:spPr bwMode="ltGray">
            <a:xfrm>
              <a:off x="3059" y="1768"/>
              <a:ext cx="90" cy="108"/>
            </a:xfrm>
            <a:custGeom>
              <a:avLst/>
              <a:gdLst/>
              <a:ahLst/>
              <a:cxnLst>
                <a:cxn ang="0">
                  <a:pos x="0" y="90"/>
                </a:cxn>
                <a:cxn ang="0">
                  <a:pos x="12" y="102"/>
                </a:cxn>
                <a:cxn ang="0">
                  <a:pos x="24" y="108"/>
                </a:cxn>
                <a:cxn ang="0">
                  <a:pos x="54" y="108"/>
                </a:cxn>
                <a:cxn ang="0">
                  <a:pos x="78" y="96"/>
                </a:cxn>
                <a:cxn ang="0">
                  <a:pos x="90" y="72"/>
                </a:cxn>
                <a:cxn ang="0">
                  <a:pos x="84" y="42"/>
                </a:cxn>
                <a:cxn ang="0">
                  <a:pos x="66" y="24"/>
                </a:cxn>
                <a:cxn ang="0">
                  <a:pos x="54" y="12"/>
                </a:cxn>
                <a:cxn ang="0">
                  <a:pos x="48" y="6"/>
                </a:cxn>
                <a:cxn ang="0">
                  <a:pos x="48" y="6"/>
                </a:cxn>
                <a:cxn ang="0">
                  <a:pos x="48" y="0"/>
                </a:cxn>
                <a:cxn ang="0">
                  <a:pos x="24" y="24"/>
                </a:cxn>
                <a:cxn ang="0">
                  <a:pos x="6" y="48"/>
                </a:cxn>
                <a:cxn ang="0">
                  <a:pos x="0" y="66"/>
                </a:cxn>
                <a:cxn ang="0">
                  <a:pos x="0" y="90"/>
                </a:cxn>
                <a:cxn ang="0">
                  <a:pos x="0" y="90"/>
                </a:cxn>
                <a:cxn ang="0">
                  <a:pos x="12" y="66"/>
                </a:cxn>
                <a:cxn ang="0">
                  <a:pos x="18" y="48"/>
                </a:cxn>
                <a:cxn ang="0">
                  <a:pos x="30" y="36"/>
                </a:cxn>
                <a:cxn ang="0">
                  <a:pos x="42" y="24"/>
                </a:cxn>
                <a:cxn ang="0">
                  <a:pos x="48" y="18"/>
                </a:cxn>
                <a:cxn ang="0">
                  <a:pos x="66" y="30"/>
                </a:cxn>
                <a:cxn ang="0">
                  <a:pos x="72" y="48"/>
                </a:cxn>
                <a:cxn ang="0">
                  <a:pos x="78" y="72"/>
                </a:cxn>
                <a:cxn ang="0">
                  <a:pos x="78" y="84"/>
                </a:cxn>
                <a:cxn ang="0">
                  <a:pos x="66" y="96"/>
                </a:cxn>
                <a:cxn ang="0">
                  <a:pos x="42" y="102"/>
                </a:cxn>
                <a:cxn ang="0">
                  <a:pos x="30" y="96"/>
                </a:cxn>
                <a:cxn ang="0">
                  <a:pos x="18" y="90"/>
                </a:cxn>
                <a:cxn ang="0">
                  <a:pos x="12" y="78"/>
                </a:cxn>
                <a:cxn ang="0">
                  <a:pos x="12" y="66"/>
                </a:cxn>
                <a:cxn ang="0">
                  <a:pos x="12" y="66"/>
                </a:cxn>
              </a:cxnLst>
              <a:rect l="0" t="0" r="r" b="b"/>
              <a:pathLst>
                <a:path w="90" h="108">
                  <a:moveTo>
                    <a:pt x="0" y="90"/>
                  </a:moveTo>
                  <a:lnTo>
                    <a:pt x="12" y="102"/>
                  </a:lnTo>
                  <a:lnTo>
                    <a:pt x="24" y="108"/>
                  </a:lnTo>
                  <a:lnTo>
                    <a:pt x="54" y="108"/>
                  </a:lnTo>
                  <a:lnTo>
                    <a:pt x="78" y="96"/>
                  </a:lnTo>
                  <a:lnTo>
                    <a:pt x="90" y="72"/>
                  </a:lnTo>
                  <a:lnTo>
                    <a:pt x="84" y="42"/>
                  </a:lnTo>
                  <a:lnTo>
                    <a:pt x="66" y="24"/>
                  </a:lnTo>
                  <a:lnTo>
                    <a:pt x="54" y="12"/>
                  </a:lnTo>
                  <a:lnTo>
                    <a:pt x="48" y="6"/>
                  </a:lnTo>
                  <a:lnTo>
                    <a:pt x="48" y="6"/>
                  </a:lnTo>
                  <a:lnTo>
                    <a:pt x="48" y="0"/>
                  </a:lnTo>
                  <a:lnTo>
                    <a:pt x="24" y="24"/>
                  </a:lnTo>
                  <a:lnTo>
                    <a:pt x="6" y="48"/>
                  </a:lnTo>
                  <a:lnTo>
                    <a:pt x="0" y="66"/>
                  </a:lnTo>
                  <a:lnTo>
                    <a:pt x="0" y="90"/>
                  </a:lnTo>
                  <a:lnTo>
                    <a:pt x="0" y="90"/>
                  </a:lnTo>
                  <a:close/>
                  <a:moveTo>
                    <a:pt x="12" y="66"/>
                  </a:moveTo>
                  <a:lnTo>
                    <a:pt x="18" y="48"/>
                  </a:lnTo>
                  <a:lnTo>
                    <a:pt x="30" y="36"/>
                  </a:lnTo>
                  <a:lnTo>
                    <a:pt x="42" y="24"/>
                  </a:lnTo>
                  <a:lnTo>
                    <a:pt x="48" y="18"/>
                  </a:lnTo>
                  <a:lnTo>
                    <a:pt x="66" y="30"/>
                  </a:lnTo>
                  <a:lnTo>
                    <a:pt x="72" y="48"/>
                  </a:lnTo>
                  <a:lnTo>
                    <a:pt x="78" y="72"/>
                  </a:lnTo>
                  <a:lnTo>
                    <a:pt x="78" y="84"/>
                  </a:lnTo>
                  <a:lnTo>
                    <a:pt x="66" y="96"/>
                  </a:lnTo>
                  <a:lnTo>
                    <a:pt x="42" y="102"/>
                  </a:lnTo>
                  <a:lnTo>
                    <a:pt x="30" y="96"/>
                  </a:lnTo>
                  <a:lnTo>
                    <a:pt x="18" y="90"/>
                  </a:lnTo>
                  <a:lnTo>
                    <a:pt x="12" y="78"/>
                  </a:lnTo>
                  <a:lnTo>
                    <a:pt x="12" y="66"/>
                  </a:lnTo>
                  <a:lnTo>
                    <a:pt x="1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22899" name="Freeform 19"/>
            <p:cNvSpPr>
              <a:spLocks/>
            </p:cNvSpPr>
            <p:nvPr/>
          </p:nvSpPr>
          <p:spPr bwMode="ltGray">
            <a:xfrm>
              <a:off x="5470" y="1205"/>
              <a:ext cx="102" cy="156"/>
            </a:xfrm>
            <a:custGeom>
              <a:avLst/>
              <a:gdLst/>
              <a:ahLst/>
              <a:cxnLst>
                <a:cxn ang="0">
                  <a:pos x="102" y="0"/>
                </a:cxn>
                <a:cxn ang="0">
                  <a:pos x="0" y="6"/>
                </a:cxn>
                <a:cxn ang="0">
                  <a:pos x="30" y="72"/>
                </a:cxn>
                <a:cxn ang="0">
                  <a:pos x="30" y="156"/>
                </a:cxn>
                <a:cxn ang="0">
                  <a:pos x="72" y="156"/>
                </a:cxn>
                <a:cxn ang="0">
                  <a:pos x="72" y="66"/>
                </a:cxn>
                <a:cxn ang="0">
                  <a:pos x="102" y="0"/>
                </a:cxn>
                <a:cxn ang="0">
                  <a:pos x="102" y="0"/>
                </a:cxn>
              </a:cxnLst>
              <a:rect l="0" t="0" r="r" b="b"/>
              <a:pathLst>
                <a:path w="102" h="156">
                  <a:moveTo>
                    <a:pt x="102" y="0"/>
                  </a:moveTo>
                  <a:lnTo>
                    <a:pt x="0" y="6"/>
                  </a:lnTo>
                  <a:lnTo>
                    <a:pt x="30" y="72"/>
                  </a:lnTo>
                  <a:lnTo>
                    <a:pt x="30" y="156"/>
                  </a:lnTo>
                  <a:lnTo>
                    <a:pt x="72" y="156"/>
                  </a:lnTo>
                  <a:lnTo>
                    <a:pt x="72" y="66"/>
                  </a:lnTo>
                  <a:lnTo>
                    <a:pt x="102" y="0"/>
                  </a:lnTo>
                  <a:lnTo>
                    <a:pt x="10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22900" name="Freeform 20"/>
            <p:cNvSpPr>
              <a:spLocks noEditPoints="1"/>
            </p:cNvSpPr>
            <p:nvPr/>
          </p:nvSpPr>
          <p:spPr bwMode="ltGray">
            <a:xfrm>
              <a:off x="5476" y="1349"/>
              <a:ext cx="84" cy="96"/>
            </a:xfrm>
            <a:custGeom>
              <a:avLst/>
              <a:gdLst/>
              <a:ahLst/>
              <a:cxnLst>
                <a:cxn ang="0">
                  <a:pos x="42" y="96"/>
                </a:cxn>
                <a:cxn ang="0">
                  <a:pos x="66" y="78"/>
                </a:cxn>
                <a:cxn ang="0">
                  <a:pos x="84" y="54"/>
                </a:cxn>
                <a:cxn ang="0">
                  <a:pos x="84" y="30"/>
                </a:cxn>
                <a:cxn ang="0">
                  <a:pos x="66" y="6"/>
                </a:cxn>
                <a:cxn ang="0">
                  <a:pos x="42" y="0"/>
                </a:cxn>
                <a:cxn ang="0">
                  <a:pos x="24" y="6"/>
                </a:cxn>
                <a:cxn ang="0">
                  <a:pos x="12" y="18"/>
                </a:cxn>
                <a:cxn ang="0">
                  <a:pos x="6" y="30"/>
                </a:cxn>
                <a:cxn ang="0">
                  <a:pos x="0" y="42"/>
                </a:cxn>
                <a:cxn ang="0">
                  <a:pos x="12" y="66"/>
                </a:cxn>
                <a:cxn ang="0">
                  <a:pos x="30" y="84"/>
                </a:cxn>
                <a:cxn ang="0">
                  <a:pos x="42" y="96"/>
                </a:cxn>
                <a:cxn ang="0">
                  <a:pos x="42" y="96"/>
                </a:cxn>
                <a:cxn ang="0">
                  <a:pos x="48" y="12"/>
                </a:cxn>
                <a:cxn ang="0">
                  <a:pos x="66" y="18"/>
                </a:cxn>
                <a:cxn ang="0">
                  <a:pos x="72" y="30"/>
                </a:cxn>
                <a:cxn ang="0">
                  <a:pos x="72" y="42"/>
                </a:cxn>
                <a:cxn ang="0">
                  <a:pos x="66" y="54"/>
                </a:cxn>
                <a:cxn ang="0">
                  <a:pos x="54" y="72"/>
                </a:cxn>
                <a:cxn ang="0">
                  <a:pos x="42" y="84"/>
                </a:cxn>
                <a:cxn ang="0">
                  <a:pos x="42" y="84"/>
                </a:cxn>
                <a:cxn ang="0">
                  <a:pos x="30" y="72"/>
                </a:cxn>
                <a:cxn ang="0">
                  <a:pos x="18" y="54"/>
                </a:cxn>
                <a:cxn ang="0">
                  <a:pos x="18" y="30"/>
                </a:cxn>
                <a:cxn ang="0">
                  <a:pos x="30" y="18"/>
                </a:cxn>
                <a:cxn ang="0">
                  <a:pos x="48" y="12"/>
                </a:cxn>
                <a:cxn ang="0">
                  <a:pos x="48" y="12"/>
                </a:cxn>
              </a:cxnLst>
              <a:rect l="0" t="0" r="r" b="b"/>
              <a:pathLst>
                <a:path w="84" h="96">
                  <a:moveTo>
                    <a:pt x="42" y="96"/>
                  </a:moveTo>
                  <a:lnTo>
                    <a:pt x="66" y="78"/>
                  </a:lnTo>
                  <a:lnTo>
                    <a:pt x="84" y="54"/>
                  </a:lnTo>
                  <a:lnTo>
                    <a:pt x="84" y="30"/>
                  </a:lnTo>
                  <a:lnTo>
                    <a:pt x="66" y="6"/>
                  </a:lnTo>
                  <a:lnTo>
                    <a:pt x="42" y="0"/>
                  </a:lnTo>
                  <a:lnTo>
                    <a:pt x="24" y="6"/>
                  </a:lnTo>
                  <a:lnTo>
                    <a:pt x="12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12" y="66"/>
                  </a:lnTo>
                  <a:lnTo>
                    <a:pt x="30" y="84"/>
                  </a:lnTo>
                  <a:lnTo>
                    <a:pt x="42" y="96"/>
                  </a:lnTo>
                  <a:lnTo>
                    <a:pt x="42" y="96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66" y="54"/>
                  </a:lnTo>
                  <a:lnTo>
                    <a:pt x="54" y="72"/>
                  </a:lnTo>
                  <a:lnTo>
                    <a:pt x="42" y="84"/>
                  </a:lnTo>
                  <a:lnTo>
                    <a:pt x="42" y="84"/>
                  </a:lnTo>
                  <a:lnTo>
                    <a:pt x="30" y="72"/>
                  </a:lnTo>
                  <a:lnTo>
                    <a:pt x="18" y="54"/>
                  </a:lnTo>
                  <a:lnTo>
                    <a:pt x="18" y="30"/>
                  </a:lnTo>
                  <a:lnTo>
                    <a:pt x="30" y="18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22901" name="Freeform 21"/>
            <p:cNvSpPr>
              <a:spLocks noEditPoints="1"/>
            </p:cNvSpPr>
            <p:nvPr/>
          </p:nvSpPr>
          <p:spPr bwMode="ltGray">
            <a:xfrm>
              <a:off x="5470" y="1433"/>
              <a:ext cx="90" cy="108"/>
            </a:xfrm>
            <a:custGeom>
              <a:avLst/>
              <a:gdLst/>
              <a:ahLst/>
              <a:cxnLst>
                <a:cxn ang="0">
                  <a:pos x="6" y="90"/>
                </a:cxn>
                <a:cxn ang="0">
                  <a:pos x="18" y="102"/>
                </a:cxn>
                <a:cxn ang="0">
                  <a:pos x="30" y="108"/>
                </a:cxn>
                <a:cxn ang="0">
                  <a:pos x="60" y="108"/>
                </a:cxn>
                <a:cxn ang="0">
                  <a:pos x="84" y="96"/>
                </a:cxn>
                <a:cxn ang="0">
                  <a:pos x="90" y="84"/>
                </a:cxn>
                <a:cxn ang="0">
                  <a:pos x="90" y="66"/>
                </a:cxn>
                <a:cxn ang="0">
                  <a:pos x="84" y="36"/>
                </a:cxn>
                <a:cxn ang="0">
                  <a:pos x="72" y="18"/>
                </a:cxn>
                <a:cxn ang="0">
                  <a:pos x="60" y="6"/>
                </a:cxn>
                <a:cxn ang="0">
                  <a:pos x="54" y="0"/>
                </a:cxn>
                <a:cxn ang="0">
                  <a:pos x="54" y="0"/>
                </a:cxn>
                <a:cxn ang="0">
                  <a:pos x="48" y="0"/>
                </a:cxn>
                <a:cxn ang="0">
                  <a:pos x="24" y="24"/>
                </a:cxn>
                <a:cxn ang="0">
                  <a:pos x="12" y="48"/>
                </a:cxn>
                <a:cxn ang="0">
                  <a:pos x="0" y="66"/>
                </a:cxn>
                <a:cxn ang="0">
                  <a:pos x="6" y="90"/>
                </a:cxn>
                <a:cxn ang="0">
                  <a:pos x="6" y="90"/>
                </a:cxn>
                <a:cxn ang="0">
                  <a:pos x="18" y="66"/>
                </a:cxn>
                <a:cxn ang="0">
                  <a:pos x="24" y="48"/>
                </a:cxn>
                <a:cxn ang="0">
                  <a:pos x="36" y="30"/>
                </a:cxn>
                <a:cxn ang="0">
                  <a:pos x="42" y="18"/>
                </a:cxn>
                <a:cxn ang="0">
                  <a:pos x="48" y="12"/>
                </a:cxn>
                <a:cxn ang="0">
                  <a:pos x="78" y="42"/>
                </a:cxn>
                <a:cxn ang="0">
                  <a:pos x="84" y="66"/>
                </a:cxn>
                <a:cxn ang="0">
                  <a:pos x="66" y="90"/>
                </a:cxn>
                <a:cxn ang="0">
                  <a:pos x="54" y="96"/>
                </a:cxn>
                <a:cxn ang="0">
                  <a:pos x="42" y="96"/>
                </a:cxn>
                <a:cxn ang="0">
                  <a:pos x="30" y="96"/>
                </a:cxn>
                <a:cxn ang="0">
                  <a:pos x="24" y="84"/>
                </a:cxn>
                <a:cxn ang="0">
                  <a:pos x="18" y="78"/>
                </a:cxn>
                <a:cxn ang="0">
                  <a:pos x="18" y="66"/>
                </a:cxn>
                <a:cxn ang="0">
                  <a:pos x="18" y="66"/>
                </a:cxn>
              </a:cxnLst>
              <a:rect l="0" t="0" r="r" b="b"/>
              <a:pathLst>
                <a:path w="90" h="108">
                  <a:moveTo>
                    <a:pt x="6" y="90"/>
                  </a:moveTo>
                  <a:lnTo>
                    <a:pt x="18" y="102"/>
                  </a:lnTo>
                  <a:lnTo>
                    <a:pt x="30" y="108"/>
                  </a:lnTo>
                  <a:lnTo>
                    <a:pt x="60" y="108"/>
                  </a:lnTo>
                  <a:lnTo>
                    <a:pt x="84" y="96"/>
                  </a:lnTo>
                  <a:lnTo>
                    <a:pt x="90" y="84"/>
                  </a:lnTo>
                  <a:lnTo>
                    <a:pt x="90" y="66"/>
                  </a:lnTo>
                  <a:lnTo>
                    <a:pt x="84" y="36"/>
                  </a:lnTo>
                  <a:lnTo>
                    <a:pt x="72" y="18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48" y="0"/>
                  </a:lnTo>
                  <a:lnTo>
                    <a:pt x="24" y="24"/>
                  </a:lnTo>
                  <a:lnTo>
                    <a:pt x="12" y="48"/>
                  </a:lnTo>
                  <a:lnTo>
                    <a:pt x="0" y="66"/>
                  </a:lnTo>
                  <a:lnTo>
                    <a:pt x="6" y="90"/>
                  </a:lnTo>
                  <a:lnTo>
                    <a:pt x="6" y="90"/>
                  </a:lnTo>
                  <a:close/>
                  <a:moveTo>
                    <a:pt x="18" y="66"/>
                  </a:moveTo>
                  <a:lnTo>
                    <a:pt x="24" y="48"/>
                  </a:lnTo>
                  <a:lnTo>
                    <a:pt x="36" y="30"/>
                  </a:lnTo>
                  <a:lnTo>
                    <a:pt x="42" y="18"/>
                  </a:lnTo>
                  <a:lnTo>
                    <a:pt x="48" y="12"/>
                  </a:lnTo>
                  <a:lnTo>
                    <a:pt x="78" y="42"/>
                  </a:lnTo>
                  <a:lnTo>
                    <a:pt x="84" y="66"/>
                  </a:lnTo>
                  <a:lnTo>
                    <a:pt x="66" y="90"/>
                  </a:lnTo>
                  <a:lnTo>
                    <a:pt x="54" y="96"/>
                  </a:lnTo>
                  <a:lnTo>
                    <a:pt x="42" y="96"/>
                  </a:lnTo>
                  <a:lnTo>
                    <a:pt x="30" y="96"/>
                  </a:lnTo>
                  <a:lnTo>
                    <a:pt x="24" y="84"/>
                  </a:lnTo>
                  <a:lnTo>
                    <a:pt x="18" y="78"/>
                  </a:lnTo>
                  <a:lnTo>
                    <a:pt x="18" y="66"/>
                  </a:lnTo>
                  <a:lnTo>
                    <a:pt x="18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22902" name="Freeform 22"/>
            <p:cNvSpPr>
              <a:spLocks noEditPoints="1"/>
            </p:cNvSpPr>
            <p:nvPr/>
          </p:nvSpPr>
          <p:spPr bwMode="ltGray">
            <a:xfrm>
              <a:off x="5428" y="3525"/>
              <a:ext cx="66" cy="96"/>
            </a:xfrm>
            <a:custGeom>
              <a:avLst/>
              <a:gdLst/>
              <a:ahLst/>
              <a:cxnLst>
                <a:cxn ang="0">
                  <a:pos x="30" y="96"/>
                </a:cxn>
                <a:cxn ang="0">
                  <a:pos x="54" y="72"/>
                </a:cxn>
                <a:cxn ang="0">
                  <a:pos x="66" y="48"/>
                </a:cxn>
                <a:cxn ang="0">
                  <a:pos x="66" y="24"/>
                </a:cxn>
                <a:cxn ang="0">
                  <a:pos x="54" y="6"/>
                </a:cxn>
                <a:cxn ang="0">
                  <a:pos x="30" y="0"/>
                </a:cxn>
                <a:cxn ang="0">
                  <a:pos x="18" y="0"/>
                </a:cxn>
                <a:cxn ang="0">
                  <a:pos x="6" y="12"/>
                </a:cxn>
                <a:cxn ang="0">
                  <a:pos x="0" y="36"/>
                </a:cxn>
                <a:cxn ang="0">
                  <a:pos x="6" y="60"/>
                </a:cxn>
                <a:cxn ang="0">
                  <a:pos x="18" y="84"/>
                </a:cxn>
                <a:cxn ang="0">
                  <a:pos x="30" y="96"/>
                </a:cxn>
                <a:cxn ang="0">
                  <a:pos x="30" y="96"/>
                </a:cxn>
                <a:cxn ang="0">
                  <a:pos x="30" y="12"/>
                </a:cxn>
                <a:cxn ang="0">
                  <a:pos x="48" y="18"/>
                </a:cxn>
                <a:cxn ang="0">
                  <a:pos x="54" y="24"/>
                </a:cxn>
                <a:cxn ang="0">
                  <a:pos x="54" y="36"/>
                </a:cxn>
                <a:cxn ang="0">
                  <a:pos x="48" y="48"/>
                </a:cxn>
                <a:cxn ang="0">
                  <a:pos x="36" y="66"/>
                </a:cxn>
                <a:cxn ang="0">
                  <a:pos x="30" y="78"/>
                </a:cxn>
                <a:cxn ang="0">
                  <a:pos x="18" y="66"/>
                </a:cxn>
                <a:cxn ang="0">
                  <a:pos x="12" y="48"/>
                </a:cxn>
                <a:cxn ang="0">
                  <a:pos x="6" y="30"/>
                </a:cxn>
                <a:cxn ang="0">
                  <a:pos x="18" y="12"/>
                </a:cxn>
                <a:cxn ang="0">
                  <a:pos x="30" y="12"/>
                </a:cxn>
                <a:cxn ang="0">
                  <a:pos x="30" y="12"/>
                </a:cxn>
              </a:cxnLst>
              <a:rect l="0" t="0" r="r" b="b"/>
              <a:pathLst>
                <a:path w="66" h="96">
                  <a:moveTo>
                    <a:pt x="30" y="96"/>
                  </a:moveTo>
                  <a:lnTo>
                    <a:pt x="54" y="72"/>
                  </a:lnTo>
                  <a:lnTo>
                    <a:pt x="66" y="48"/>
                  </a:lnTo>
                  <a:lnTo>
                    <a:pt x="66" y="24"/>
                  </a:lnTo>
                  <a:lnTo>
                    <a:pt x="54" y="6"/>
                  </a:lnTo>
                  <a:lnTo>
                    <a:pt x="30" y="0"/>
                  </a:lnTo>
                  <a:lnTo>
                    <a:pt x="18" y="0"/>
                  </a:lnTo>
                  <a:lnTo>
                    <a:pt x="6" y="12"/>
                  </a:lnTo>
                  <a:lnTo>
                    <a:pt x="0" y="36"/>
                  </a:lnTo>
                  <a:lnTo>
                    <a:pt x="6" y="60"/>
                  </a:lnTo>
                  <a:lnTo>
                    <a:pt x="18" y="84"/>
                  </a:lnTo>
                  <a:lnTo>
                    <a:pt x="30" y="96"/>
                  </a:lnTo>
                  <a:lnTo>
                    <a:pt x="30" y="96"/>
                  </a:lnTo>
                  <a:close/>
                  <a:moveTo>
                    <a:pt x="30" y="12"/>
                  </a:moveTo>
                  <a:lnTo>
                    <a:pt x="48" y="18"/>
                  </a:lnTo>
                  <a:lnTo>
                    <a:pt x="54" y="24"/>
                  </a:lnTo>
                  <a:lnTo>
                    <a:pt x="54" y="36"/>
                  </a:lnTo>
                  <a:lnTo>
                    <a:pt x="48" y="48"/>
                  </a:lnTo>
                  <a:lnTo>
                    <a:pt x="36" y="66"/>
                  </a:lnTo>
                  <a:lnTo>
                    <a:pt x="30" y="78"/>
                  </a:lnTo>
                  <a:lnTo>
                    <a:pt x="18" y="66"/>
                  </a:lnTo>
                  <a:lnTo>
                    <a:pt x="12" y="48"/>
                  </a:lnTo>
                  <a:lnTo>
                    <a:pt x="6" y="30"/>
                  </a:lnTo>
                  <a:lnTo>
                    <a:pt x="18" y="12"/>
                  </a:lnTo>
                  <a:lnTo>
                    <a:pt x="30" y="12"/>
                  </a:lnTo>
                  <a:lnTo>
                    <a:pt x="30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22903" name="Freeform 23"/>
            <p:cNvSpPr>
              <a:spLocks/>
            </p:cNvSpPr>
            <p:nvPr/>
          </p:nvSpPr>
          <p:spPr bwMode="ltGray">
            <a:xfrm>
              <a:off x="3017" y="1127"/>
              <a:ext cx="2603" cy="444"/>
            </a:xfrm>
            <a:custGeom>
              <a:avLst/>
              <a:gdLst/>
              <a:ahLst/>
              <a:cxnLst>
                <a:cxn ang="0">
                  <a:pos x="2577" y="0"/>
                </a:cxn>
                <a:cxn ang="0">
                  <a:pos x="2594" y="72"/>
                </a:cxn>
                <a:cxn ang="0">
                  <a:pos x="6" y="444"/>
                </a:cxn>
                <a:cxn ang="0">
                  <a:pos x="0" y="396"/>
                </a:cxn>
                <a:cxn ang="0">
                  <a:pos x="1225" y="96"/>
                </a:cxn>
                <a:cxn ang="0">
                  <a:pos x="1351" y="78"/>
                </a:cxn>
                <a:cxn ang="0">
                  <a:pos x="2577" y="0"/>
                </a:cxn>
                <a:cxn ang="0">
                  <a:pos x="2577" y="0"/>
                </a:cxn>
              </a:cxnLst>
              <a:rect l="0" t="0" r="r" b="b"/>
              <a:pathLst>
                <a:path w="2594" h="444">
                  <a:moveTo>
                    <a:pt x="2577" y="0"/>
                  </a:moveTo>
                  <a:lnTo>
                    <a:pt x="2594" y="72"/>
                  </a:lnTo>
                  <a:lnTo>
                    <a:pt x="6" y="444"/>
                  </a:lnTo>
                  <a:lnTo>
                    <a:pt x="0" y="396"/>
                  </a:lnTo>
                  <a:lnTo>
                    <a:pt x="1225" y="96"/>
                  </a:lnTo>
                  <a:lnTo>
                    <a:pt x="1351" y="78"/>
                  </a:lnTo>
                  <a:lnTo>
                    <a:pt x="2577" y="0"/>
                  </a:lnTo>
                  <a:lnTo>
                    <a:pt x="25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22904" name="Freeform 24"/>
            <p:cNvSpPr>
              <a:spLocks noEditPoints="1"/>
            </p:cNvSpPr>
            <p:nvPr/>
          </p:nvSpPr>
          <p:spPr bwMode="ltGray">
            <a:xfrm>
              <a:off x="2934" y="3773"/>
              <a:ext cx="84" cy="95"/>
            </a:xfrm>
            <a:custGeom>
              <a:avLst/>
              <a:gdLst/>
              <a:ahLst/>
              <a:cxnLst>
                <a:cxn ang="0">
                  <a:pos x="36" y="95"/>
                </a:cxn>
                <a:cxn ang="0">
                  <a:pos x="60" y="77"/>
                </a:cxn>
                <a:cxn ang="0">
                  <a:pos x="78" y="53"/>
                </a:cxn>
                <a:cxn ang="0">
                  <a:pos x="84" y="42"/>
                </a:cxn>
                <a:cxn ang="0">
                  <a:pos x="84" y="30"/>
                </a:cxn>
                <a:cxn ang="0">
                  <a:pos x="72" y="6"/>
                </a:cxn>
                <a:cxn ang="0">
                  <a:pos x="42" y="0"/>
                </a:cxn>
                <a:cxn ang="0">
                  <a:pos x="30" y="0"/>
                </a:cxn>
                <a:cxn ang="0">
                  <a:pos x="12" y="12"/>
                </a:cxn>
                <a:cxn ang="0">
                  <a:pos x="0" y="24"/>
                </a:cxn>
                <a:cxn ang="0">
                  <a:pos x="0" y="36"/>
                </a:cxn>
                <a:cxn ang="0">
                  <a:pos x="6" y="59"/>
                </a:cxn>
                <a:cxn ang="0">
                  <a:pos x="24" y="83"/>
                </a:cxn>
                <a:cxn ang="0">
                  <a:pos x="36" y="95"/>
                </a:cxn>
                <a:cxn ang="0">
                  <a:pos x="36" y="95"/>
                </a:cxn>
                <a:cxn ang="0">
                  <a:pos x="48" y="12"/>
                </a:cxn>
                <a:cxn ang="0">
                  <a:pos x="66" y="18"/>
                </a:cxn>
                <a:cxn ang="0">
                  <a:pos x="72" y="30"/>
                </a:cxn>
                <a:cxn ang="0">
                  <a:pos x="72" y="42"/>
                </a:cxn>
                <a:cxn ang="0">
                  <a:pos x="66" y="53"/>
                </a:cxn>
                <a:cxn ang="0">
                  <a:pos x="48" y="71"/>
                </a:cxn>
                <a:cxn ang="0">
                  <a:pos x="42" y="77"/>
                </a:cxn>
                <a:cxn ang="0">
                  <a:pos x="36" y="77"/>
                </a:cxn>
                <a:cxn ang="0">
                  <a:pos x="24" y="65"/>
                </a:cxn>
                <a:cxn ang="0">
                  <a:pos x="18" y="48"/>
                </a:cxn>
                <a:cxn ang="0">
                  <a:pos x="18" y="30"/>
                </a:cxn>
                <a:cxn ang="0">
                  <a:pos x="30" y="12"/>
                </a:cxn>
                <a:cxn ang="0">
                  <a:pos x="48" y="12"/>
                </a:cxn>
                <a:cxn ang="0">
                  <a:pos x="48" y="12"/>
                </a:cxn>
              </a:cxnLst>
              <a:rect l="0" t="0" r="r" b="b"/>
              <a:pathLst>
                <a:path w="84" h="95">
                  <a:moveTo>
                    <a:pt x="36" y="95"/>
                  </a:moveTo>
                  <a:lnTo>
                    <a:pt x="60" y="77"/>
                  </a:lnTo>
                  <a:lnTo>
                    <a:pt x="78" y="53"/>
                  </a:lnTo>
                  <a:lnTo>
                    <a:pt x="84" y="42"/>
                  </a:lnTo>
                  <a:lnTo>
                    <a:pt x="84" y="30"/>
                  </a:lnTo>
                  <a:lnTo>
                    <a:pt x="72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12" y="12"/>
                  </a:lnTo>
                  <a:lnTo>
                    <a:pt x="0" y="24"/>
                  </a:lnTo>
                  <a:lnTo>
                    <a:pt x="0" y="36"/>
                  </a:lnTo>
                  <a:lnTo>
                    <a:pt x="6" y="59"/>
                  </a:lnTo>
                  <a:lnTo>
                    <a:pt x="24" y="83"/>
                  </a:lnTo>
                  <a:lnTo>
                    <a:pt x="36" y="95"/>
                  </a:lnTo>
                  <a:lnTo>
                    <a:pt x="36" y="95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66" y="53"/>
                  </a:lnTo>
                  <a:lnTo>
                    <a:pt x="48" y="71"/>
                  </a:lnTo>
                  <a:lnTo>
                    <a:pt x="42" y="77"/>
                  </a:lnTo>
                  <a:lnTo>
                    <a:pt x="36" y="77"/>
                  </a:lnTo>
                  <a:lnTo>
                    <a:pt x="24" y="65"/>
                  </a:lnTo>
                  <a:lnTo>
                    <a:pt x="18" y="48"/>
                  </a:lnTo>
                  <a:lnTo>
                    <a:pt x="18" y="30"/>
                  </a:lnTo>
                  <a:lnTo>
                    <a:pt x="30" y="12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22905" name="Freeform 25"/>
            <p:cNvSpPr>
              <a:spLocks noEditPoints="1"/>
            </p:cNvSpPr>
            <p:nvPr/>
          </p:nvSpPr>
          <p:spPr bwMode="ltGray">
            <a:xfrm>
              <a:off x="3779" y="3872"/>
              <a:ext cx="90" cy="108"/>
            </a:xfrm>
            <a:custGeom>
              <a:avLst/>
              <a:gdLst/>
              <a:ahLst/>
              <a:cxnLst>
                <a:cxn ang="0">
                  <a:pos x="12" y="96"/>
                </a:cxn>
                <a:cxn ang="0">
                  <a:pos x="24" y="108"/>
                </a:cxn>
                <a:cxn ang="0">
                  <a:pos x="42" y="108"/>
                </a:cxn>
                <a:cxn ang="0">
                  <a:pos x="66" y="102"/>
                </a:cxn>
                <a:cxn ang="0">
                  <a:pos x="84" y="78"/>
                </a:cxn>
                <a:cxn ang="0">
                  <a:pos x="90" y="66"/>
                </a:cxn>
                <a:cxn ang="0">
                  <a:pos x="84" y="48"/>
                </a:cxn>
                <a:cxn ang="0">
                  <a:pos x="66" y="24"/>
                </a:cxn>
                <a:cxn ang="0">
                  <a:pos x="48" y="12"/>
                </a:cxn>
                <a:cxn ang="0">
                  <a:pos x="36" y="0"/>
                </a:cxn>
                <a:cxn ang="0">
                  <a:pos x="30" y="0"/>
                </a:cxn>
                <a:cxn ang="0">
                  <a:pos x="30" y="0"/>
                </a:cxn>
                <a:cxn ang="0">
                  <a:pos x="24" y="0"/>
                </a:cxn>
                <a:cxn ang="0">
                  <a:pos x="12" y="30"/>
                </a:cxn>
                <a:cxn ang="0">
                  <a:pos x="0" y="54"/>
                </a:cxn>
                <a:cxn ang="0">
                  <a:pos x="0" y="78"/>
                </a:cxn>
                <a:cxn ang="0">
                  <a:pos x="12" y="96"/>
                </a:cxn>
                <a:cxn ang="0">
                  <a:pos x="12" y="96"/>
                </a:cxn>
                <a:cxn ang="0">
                  <a:pos x="12" y="72"/>
                </a:cxn>
                <a:cxn ang="0">
                  <a:pos x="18" y="54"/>
                </a:cxn>
                <a:cxn ang="0">
                  <a:pos x="24" y="36"/>
                </a:cxn>
                <a:cxn ang="0">
                  <a:pos x="30" y="18"/>
                </a:cxn>
                <a:cxn ang="0">
                  <a:pos x="30" y="12"/>
                </a:cxn>
                <a:cxn ang="0">
                  <a:pos x="48" y="24"/>
                </a:cxn>
                <a:cxn ang="0">
                  <a:pos x="66" y="36"/>
                </a:cxn>
                <a:cxn ang="0">
                  <a:pos x="78" y="54"/>
                </a:cxn>
                <a:cxn ang="0">
                  <a:pos x="78" y="72"/>
                </a:cxn>
                <a:cxn ang="0">
                  <a:pos x="72" y="84"/>
                </a:cxn>
                <a:cxn ang="0">
                  <a:pos x="48" y="96"/>
                </a:cxn>
                <a:cxn ang="0">
                  <a:pos x="36" y="96"/>
                </a:cxn>
                <a:cxn ang="0">
                  <a:pos x="24" y="90"/>
                </a:cxn>
                <a:cxn ang="0">
                  <a:pos x="18" y="84"/>
                </a:cxn>
                <a:cxn ang="0">
                  <a:pos x="12" y="72"/>
                </a:cxn>
                <a:cxn ang="0">
                  <a:pos x="12" y="72"/>
                </a:cxn>
              </a:cxnLst>
              <a:rect l="0" t="0" r="r" b="b"/>
              <a:pathLst>
                <a:path w="90" h="108">
                  <a:moveTo>
                    <a:pt x="12" y="96"/>
                  </a:moveTo>
                  <a:lnTo>
                    <a:pt x="24" y="108"/>
                  </a:lnTo>
                  <a:lnTo>
                    <a:pt x="42" y="108"/>
                  </a:lnTo>
                  <a:lnTo>
                    <a:pt x="66" y="102"/>
                  </a:lnTo>
                  <a:lnTo>
                    <a:pt x="84" y="78"/>
                  </a:lnTo>
                  <a:lnTo>
                    <a:pt x="90" y="66"/>
                  </a:lnTo>
                  <a:lnTo>
                    <a:pt x="84" y="48"/>
                  </a:lnTo>
                  <a:lnTo>
                    <a:pt x="66" y="24"/>
                  </a:lnTo>
                  <a:lnTo>
                    <a:pt x="48" y="1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12" y="30"/>
                  </a:lnTo>
                  <a:lnTo>
                    <a:pt x="0" y="54"/>
                  </a:lnTo>
                  <a:lnTo>
                    <a:pt x="0" y="78"/>
                  </a:lnTo>
                  <a:lnTo>
                    <a:pt x="12" y="96"/>
                  </a:lnTo>
                  <a:lnTo>
                    <a:pt x="12" y="96"/>
                  </a:lnTo>
                  <a:close/>
                  <a:moveTo>
                    <a:pt x="12" y="72"/>
                  </a:moveTo>
                  <a:lnTo>
                    <a:pt x="18" y="54"/>
                  </a:lnTo>
                  <a:lnTo>
                    <a:pt x="24" y="36"/>
                  </a:lnTo>
                  <a:lnTo>
                    <a:pt x="30" y="18"/>
                  </a:lnTo>
                  <a:lnTo>
                    <a:pt x="30" y="12"/>
                  </a:lnTo>
                  <a:lnTo>
                    <a:pt x="48" y="24"/>
                  </a:lnTo>
                  <a:lnTo>
                    <a:pt x="66" y="36"/>
                  </a:lnTo>
                  <a:lnTo>
                    <a:pt x="78" y="54"/>
                  </a:lnTo>
                  <a:lnTo>
                    <a:pt x="78" y="72"/>
                  </a:lnTo>
                  <a:lnTo>
                    <a:pt x="72" y="84"/>
                  </a:lnTo>
                  <a:lnTo>
                    <a:pt x="48" y="96"/>
                  </a:lnTo>
                  <a:lnTo>
                    <a:pt x="36" y="96"/>
                  </a:lnTo>
                  <a:lnTo>
                    <a:pt x="24" y="90"/>
                  </a:lnTo>
                  <a:lnTo>
                    <a:pt x="18" y="84"/>
                  </a:lnTo>
                  <a:lnTo>
                    <a:pt x="12" y="72"/>
                  </a:lnTo>
                  <a:lnTo>
                    <a:pt x="12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22906" name="Freeform 26"/>
            <p:cNvSpPr>
              <a:spLocks noEditPoints="1"/>
            </p:cNvSpPr>
            <p:nvPr/>
          </p:nvSpPr>
          <p:spPr bwMode="ltGray">
            <a:xfrm>
              <a:off x="2400" y="3872"/>
              <a:ext cx="72" cy="90"/>
            </a:xfrm>
            <a:custGeom>
              <a:avLst/>
              <a:gdLst/>
              <a:ahLst/>
              <a:cxnLst>
                <a:cxn ang="0">
                  <a:pos x="71" y="90"/>
                </a:cxn>
                <a:cxn ang="0">
                  <a:pos x="71" y="60"/>
                </a:cxn>
                <a:cxn ang="0">
                  <a:pos x="71" y="36"/>
                </a:cxn>
                <a:cxn ang="0">
                  <a:pos x="60" y="12"/>
                </a:cxn>
                <a:cxn ang="0">
                  <a:pos x="36" y="0"/>
                </a:cxn>
                <a:cxn ang="0">
                  <a:pos x="12" y="12"/>
                </a:cxn>
                <a:cxn ang="0">
                  <a:pos x="0" y="36"/>
                </a:cxn>
                <a:cxn ang="0">
                  <a:pos x="6" y="60"/>
                </a:cxn>
                <a:cxn ang="0">
                  <a:pos x="30" y="78"/>
                </a:cxn>
                <a:cxn ang="0">
                  <a:pos x="54" y="90"/>
                </a:cxn>
                <a:cxn ang="0">
                  <a:pos x="71" y="90"/>
                </a:cxn>
                <a:cxn ang="0">
                  <a:pos x="71" y="90"/>
                </a:cxn>
                <a:cxn ang="0">
                  <a:pos x="24" y="18"/>
                </a:cxn>
                <a:cxn ang="0">
                  <a:pos x="42" y="18"/>
                </a:cxn>
                <a:cxn ang="0">
                  <a:pos x="54" y="18"/>
                </a:cxn>
                <a:cxn ang="0">
                  <a:pos x="60" y="42"/>
                </a:cxn>
                <a:cxn ang="0">
                  <a:pos x="60" y="66"/>
                </a:cxn>
                <a:cxn ang="0">
                  <a:pos x="60" y="72"/>
                </a:cxn>
                <a:cxn ang="0">
                  <a:pos x="60" y="78"/>
                </a:cxn>
                <a:cxn ang="0">
                  <a:pos x="42" y="72"/>
                </a:cxn>
                <a:cxn ang="0">
                  <a:pos x="24" y="66"/>
                </a:cxn>
                <a:cxn ang="0">
                  <a:pos x="12" y="48"/>
                </a:cxn>
                <a:cxn ang="0">
                  <a:pos x="12" y="30"/>
                </a:cxn>
                <a:cxn ang="0">
                  <a:pos x="24" y="18"/>
                </a:cxn>
                <a:cxn ang="0">
                  <a:pos x="24" y="18"/>
                </a:cxn>
              </a:cxnLst>
              <a:rect l="0" t="0" r="r" b="b"/>
              <a:pathLst>
                <a:path w="71" h="90">
                  <a:moveTo>
                    <a:pt x="71" y="90"/>
                  </a:moveTo>
                  <a:lnTo>
                    <a:pt x="71" y="60"/>
                  </a:lnTo>
                  <a:lnTo>
                    <a:pt x="71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12" y="12"/>
                  </a:lnTo>
                  <a:lnTo>
                    <a:pt x="0" y="36"/>
                  </a:lnTo>
                  <a:lnTo>
                    <a:pt x="6" y="60"/>
                  </a:lnTo>
                  <a:lnTo>
                    <a:pt x="30" y="78"/>
                  </a:lnTo>
                  <a:lnTo>
                    <a:pt x="54" y="90"/>
                  </a:lnTo>
                  <a:lnTo>
                    <a:pt x="71" y="90"/>
                  </a:lnTo>
                  <a:lnTo>
                    <a:pt x="71" y="90"/>
                  </a:lnTo>
                  <a:close/>
                  <a:moveTo>
                    <a:pt x="24" y="18"/>
                  </a:moveTo>
                  <a:lnTo>
                    <a:pt x="42" y="18"/>
                  </a:lnTo>
                  <a:lnTo>
                    <a:pt x="54" y="18"/>
                  </a:lnTo>
                  <a:lnTo>
                    <a:pt x="60" y="42"/>
                  </a:lnTo>
                  <a:lnTo>
                    <a:pt x="60" y="66"/>
                  </a:lnTo>
                  <a:lnTo>
                    <a:pt x="60" y="72"/>
                  </a:lnTo>
                  <a:lnTo>
                    <a:pt x="60" y="78"/>
                  </a:lnTo>
                  <a:lnTo>
                    <a:pt x="42" y="72"/>
                  </a:lnTo>
                  <a:lnTo>
                    <a:pt x="24" y="66"/>
                  </a:lnTo>
                  <a:lnTo>
                    <a:pt x="12" y="48"/>
                  </a:lnTo>
                  <a:lnTo>
                    <a:pt x="12" y="30"/>
                  </a:lnTo>
                  <a:lnTo>
                    <a:pt x="24" y="18"/>
                  </a:lnTo>
                  <a:lnTo>
                    <a:pt x="24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22907" name="Oval 27"/>
            <p:cNvSpPr>
              <a:spLocks noChangeArrowheads="1"/>
            </p:cNvSpPr>
            <p:nvPr/>
          </p:nvSpPr>
          <p:spPr bwMode="ltGray">
            <a:xfrm>
              <a:off x="2444" y="3838"/>
              <a:ext cx="1380" cy="389"/>
            </a:xfrm>
            <a:prstGeom prst="ellipse">
              <a:avLst/>
            </a:pr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cs-CZ"/>
            </a:p>
          </p:txBody>
        </p:sp>
        <p:sp>
          <p:nvSpPr>
            <p:cNvPr id="122908" name="Oval 28"/>
            <p:cNvSpPr>
              <a:spLocks noChangeArrowheads="1"/>
            </p:cNvSpPr>
            <p:nvPr/>
          </p:nvSpPr>
          <p:spPr bwMode="ltGray">
            <a:xfrm>
              <a:off x="2394" y="3834"/>
              <a:ext cx="1502" cy="288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cs-CZ"/>
            </a:p>
          </p:txBody>
        </p:sp>
        <p:sp>
          <p:nvSpPr>
            <p:cNvPr id="122909" name="Oval 29"/>
            <p:cNvSpPr>
              <a:spLocks noChangeArrowheads="1"/>
            </p:cNvSpPr>
            <p:nvPr/>
          </p:nvSpPr>
          <p:spPr bwMode="ltGray">
            <a:xfrm>
              <a:off x="2441" y="3860"/>
              <a:ext cx="1425" cy="22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cs-CZ"/>
            </a:p>
          </p:txBody>
        </p:sp>
        <p:sp>
          <p:nvSpPr>
            <p:cNvPr id="122910" name="Freeform 30"/>
            <p:cNvSpPr>
              <a:spLocks noEditPoints="1"/>
            </p:cNvSpPr>
            <p:nvPr/>
          </p:nvSpPr>
          <p:spPr bwMode="ltGray">
            <a:xfrm>
              <a:off x="3743" y="3788"/>
              <a:ext cx="90" cy="96"/>
            </a:xfrm>
            <a:custGeom>
              <a:avLst/>
              <a:gdLst/>
              <a:ahLst/>
              <a:cxnLst>
                <a:cxn ang="0">
                  <a:pos x="66" y="96"/>
                </a:cxn>
                <a:cxn ang="0">
                  <a:pos x="78" y="66"/>
                </a:cxn>
                <a:cxn ang="0">
                  <a:pos x="90" y="42"/>
                </a:cxn>
                <a:cxn ang="0">
                  <a:pos x="78" y="18"/>
                </a:cxn>
                <a:cxn ang="0">
                  <a:pos x="60" y="0"/>
                </a:cxn>
                <a:cxn ang="0">
                  <a:pos x="30" y="6"/>
                </a:cxn>
                <a:cxn ang="0">
                  <a:pos x="18" y="18"/>
                </a:cxn>
                <a:cxn ang="0">
                  <a:pos x="6" y="30"/>
                </a:cxn>
                <a:cxn ang="0">
                  <a:pos x="0" y="42"/>
                </a:cxn>
                <a:cxn ang="0">
                  <a:pos x="6" y="60"/>
                </a:cxn>
                <a:cxn ang="0">
                  <a:pos x="24" y="78"/>
                </a:cxn>
                <a:cxn ang="0">
                  <a:pos x="48" y="90"/>
                </a:cxn>
                <a:cxn ang="0">
                  <a:pos x="66" y="96"/>
                </a:cxn>
                <a:cxn ang="0">
                  <a:pos x="66" y="96"/>
                </a:cxn>
                <a:cxn ang="0">
                  <a:pos x="42" y="18"/>
                </a:cxn>
                <a:cxn ang="0">
                  <a:pos x="60" y="18"/>
                </a:cxn>
                <a:cxn ang="0">
                  <a:pos x="72" y="24"/>
                </a:cxn>
                <a:cxn ang="0">
                  <a:pos x="72" y="36"/>
                </a:cxn>
                <a:cxn ang="0">
                  <a:pos x="72" y="48"/>
                </a:cxn>
                <a:cxn ang="0">
                  <a:pos x="66" y="72"/>
                </a:cxn>
                <a:cxn ang="0">
                  <a:pos x="60" y="78"/>
                </a:cxn>
                <a:cxn ang="0">
                  <a:pos x="60" y="84"/>
                </a:cxn>
                <a:cxn ang="0">
                  <a:pos x="42" y="72"/>
                </a:cxn>
                <a:cxn ang="0">
                  <a:pos x="30" y="66"/>
                </a:cxn>
                <a:cxn ang="0">
                  <a:pos x="18" y="42"/>
                </a:cxn>
                <a:cxn ang="0">
                  <a:pos x="24" y="30"/>
                </a:cxn>
                <a:cxn ang="0">
                  <a:pos x="42" y="18"/>
                </a:cxn>
                <a:cxn ang="0">
                  <a:pos x="42" y="18"/>
                </a:cxn>
              </a:cxnLst>
              <a:rect l="0" t="0" r="r" b="b"/>
              <a:pathLst>
                <a:path w="90" h="96">
                  <a:moveTo>
                    <a:pt x="66" y="96"/>
                  </a:moveTo>
                  <a:lnTo>
                    <a:pt x="78" y="66"/>
                  </a:lnTo>
                  <a:lnTo>
                    <a:pt x="90" y="42"/>
                  </a:lnTo>
                  <a:lnTo>
                    <a:pt x="78" y="18"/>
                  </a:lnTo>
                  <a:lnTo>
                    <a:pt x="60" y="0"/>
                  </a:lnTo>
                  <a:lnTo>
                    <a:pt x="30" y="6"/>
                  </a:lnTo>
                  <a:lnTo>
                    <a:pt x="18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6" y="60"/>
                  </a:lnTo>
                  <a:lnTo>
                    <a:pt x="24" y="78"/>
                  </a:lnTo>
                  <a:lnTo>
                    <a:pt x="48" y="90"/>
                  </a:lnTo>
                  <a:lnTo>
                    <a:pt x="66" y="96"/>
                  </a:lnTo>
                  <a:lnTo>
                    <a:pt x="66" y="96"/>
                  </a:lnTo>
                  <a:close/>
                  <a:moveTo>
                    <a:pt x="42" y="18"/>
                  </a:moveTo>
                  <a:lnTo>
                    <a:pt x="60" y="18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66" y="72"/>
                  </a:lnTo>
                  <a:lnTo>
                    <a:pt x="60" y="78"/>
                  </a:lnTo>
                  <a:lnTo>
                    <a:pt x="60" y="84"/>
                  </a:lnTo>
                  <a:lnTo>
                    <a:pt x="42" y="72"/>
                  </a:lnTo>
                  <a:lnTo>
                    <a:pt x="30" y="66"/>
                  </a:lnTo>
                  <a:lnTo>
                    <a:pt x="18" y="42"/>
                  </a:lnTo>
                  <a:lnTo>
                    <a:pt x="24" y="30"/>
                  </a:lnTo>
                  <a:lnTo>
                    <a:pt x="42" y="18"/>
                  </a:lnTo>
                  <a:lnTo>
                    <a:pt x="42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22911" name="Freeform 31"/>
            <p:cNvSpPr>
              <a:spLocks noEditPoints="1"/>
            </p:cNvSpPr>
            <p:nvPr/>
          </p:nvSpPr>
          <p:spPr bwMode="ltGray">
            <a:xfrm>
              <a:off x="5422" y="3603"/>
              <a:ext cx="72" cy="108"/>
            </a:xfrm>
            <a:custGeom>
              <a:avLst/>
              <a:gdLst/>
              <a:ahLst/>
              <a:cxnLst>
                <a:cxn ang="0">
                  <a:pos x="0" y="90"/>
                </a:cxn>
                <a:cxn ang="0">
                  <a:pos x="12" y="102"/>
                </a:cxn>
                <a:cxn ang="0">
                  <a:pos x="24" y="108"/>
                </a:cxn>
                <a:cxn ang="0">
                  <a:pos x="48" y="108"/>
                </a:cxn>
                <a:cxn ang="0">
                  <a:pos x="66" y="96"/>
                </a:cxn>
                <a:cxn ang="0">
                  <a:pos x="72" y="66"/>
                </a:cxn>
                <a:cxn ang="0">
                  <a:pos x="66" y="42"/>
                </a:cxn>
                <a:cxn ang="0">
                  <a:pos x="60" y="18"/>
                </a:cxn>
                <a:cxn ang="0">
                  <a:pos x="48" y="6"/>
                </a:cxn>
                <a:cxn ang="0">
                  <a:pos x="42" y="0"/>
                </a:cxn>
                <a:cxn ang="0">
                  <a:pos x="42" y="0"/>
                </a:cxn>
                <a:cxn ang="0">
                  <a:pos x="36" y="0"/>
                </a:cxn>
                <a:cxn ang="0">
                  <a:pos x="18" y="24"/>
                </a:cxn>
                <a:cxn ang="0">
                  <a:pos x="6" y="48"/>
                </a:cxn>
                <a:cxn ang="0">
                  <a:pos x="0" y="66"/>
                </a:cxn>
                <a:cxn ang="0">
                  <a:pos x="0" y="90"/>
                </a:cxn>
                <a:cxn ang="0">
                  <a:pos x="0" y="90"/>
                </a:cxn>
                <a:cxn ang="0">
                  <a:pos x="12" y="66"/>
                </a:cxn>
                <a:cxn ang="0">
                  <a:pos x="18" y="48"/>
                </a:cxn>
                <a:cxn ang="0">
                  <a:pos x="24" y="36"/>
                </a:cxn>
                <a:cxn ang="0">
                  <a:pos x="30" y="24"/>
                </a:cxn>
                <a:cxn ang="0">
                  <a:pos x="36" y="18"/>
                </a:cxn>
                <a:cxn ang="0">
                  <a:pos x="54" y="30"/>
                </a:cxn>
                <a:cxn ang="0">
                  <a:pos x="60" y="48"/>
                </a:cxn>
                <a:cxn ang="0">
                  <a:pos x="66" y="72"/>
                </a:cxn>
                <a:cxn ang="0">
                  <a:pos x="66" y="84"/>
                </a:cxn>
                <a:cxn ang="0">
                  <a:pos x="54" y="96"/>
                </a:cxn>
                <a:cxn ang="0">
                  <a:pos x="30" y="102"/>
                </a:cxn>
                <a:cxn ang="0">
                  <a:pos x="24" y="96"/>
                </a:cxn>
                <a:cxn ang="0">
                  <a:pos x="12" y="90"/>
                </a:cxn>
                <a:cxn ang="0">
                  <a:pos x="12" y="78"/>
                </a:cxn>
                <a:cxn ang="0">
                  <a:pos x="12" y="66"/>
                </a:cxn>
                <a:cxn ang="0">
                  <a:pos x="12" y="66"/>
                </a:cxn>
              </a:cxnLst>
              <a:rect l="0" t="0" r="r" b="b"/>
              <a:pathLst>
                <a:path w="72" h="108">
                  <a:moveTo>
                    <a:pt x="0" y="90"/>
                  </a:moveTo>
                  <a:lnTo>
                    <a:pt x="12" y="102"/>
                  </a:lnTo>
                  <a:lnTo>
                    <a:pt x="24" y="108"/>
                  </a:lnTo>
                  <a:lnTo>
                    <a:pt x="48" y="108"/>
                  </a:lnTo>
                  <a:lnTo>
                    <a:pt x="66" y="96"/>
                  </a:lnTo>
                  <a:lnTo>
                    <a:pt x="72" y="66"/>
                  </a:lnTo>
                  <a:lnTo>
                    <a:pt x="66" y="42"/>
                  </a:lnTo>
                  <a:lnTo>
                    <a:pt x="60" y="18"/>
                  </a:lnTo>
                  <a:lnTo>
                    <a:pt x="48" y="6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36" y="0"/>
                  </a:lnTo>
                  <a:lnTo>
                    <a:pt x="18" y="24"/>
                  </a:lnTo>
                  <a:lnTo>
                    <a:pt x="6" y="48"/>
                  </a:lnTo>
                  <a:lnTo>
                    <a:pt x="0" y="66"/>
                  </a:lnTo>
                  <a:lnTo>
                    <a:pt x="0" y="90"/>
                  </a:lnTo>
                  <a:lnTo>
                    <a:pt x="0" y="90"/>
                  </a:lnTo>
                  <a:close/>
                  <a:moveTo>
                    <a:pt x="12" y="66"/>
                  </a:moveTo>
                  <a:lnTo>
                    <a:pt x="18" y="48"/>
                  </a:lnTo>
                  <a:lnTo>
                    <a:pt x="24" y="36"/>
                  </a:lnTo>
                  <a:lnTo>
                    <a:pt x="30" y="24"/>
                  </a:lnTo>
                  <a:lnTo>
                    <a:pt x="36" y="18"/>
                  </a:lnTo>
                  <a:lnTo>
                    <a:pt x="54" y="30"/>
                  </a:lnTo>
                  <a:lnTo>
                    <a:pt x="60" y="48"/>
                  </a:lnTo>
                  <a:lnTo>
                    <a:pt x="66" y="72"/>
                  </a:lnTo>
                  <a:lnTo>
                    <a:pt x="66" y="84"/>
                  </a:lnTo>
                  <a:lnTo>
                    <a:pt x="54" y="96"/>
                  </a:lnTo>
                  <a:lnTo>
                    <a:pt x="30" y="102"/>
                  </a:lnTo>
                  <a:lnTo>
                    <a:pt x="24" y="96"/>
                  </a:lnTo>
                  <a:lnTo>
                    <a:pt x="12" y="90"/>
                  </a:lnTo>
                  <a:lnTo>
                    <a:pt x="12" y="78"/>
                  </a:lnTo>
                  <a:lnTo>
                    <a:pt x="12" y="66"/>
                  </a:lnTo>
                  <a:lnTo>
                    <a:pt x="1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22912" name="Rectangle 32"/>
            <p:cNvSpPr>
              <a:spLocks noChangeArrowheads="1"/>
            </p:cNvSpPr>
            <p:nvPr/>
          </p:nvSpPr>
          <p:spPr bwMode="ltGray">
            <a:xfrm>
              <a:off x="4238" y="1773"/>
              <a:ext cx="173" cy="2539"/>
            </a:xfrm>
            <a:prstGeom prst="rect">
              <a:avLst/>
            </a:pr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cs-CZ"/>
            </a:p>
          </p:txBody>
        </p:sp>
        <p:sp>
          <p:nvSpPr>
            <p:cNvPr id="122913" name="Rectangle 33"/>
            <p:cNvSpPr>
              <a:spLocks noChangeArrowheads="1"/>
            </p:cNvSpPr>
            <p:nvPr/>
          </p:nvSpPr>
          <p:spPr bwMode="ltGray">
            <a:xfrm>
              <a:off x="4288" y="1545"/>
              <a:ext cx="76" cy="24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cs-CZ"/>
            </a:p>
          </p:txBody>
        </p:sp>
        <p:sp>
          <p:nvSpPr>
            <p:cNvPr id="122914" name="AutoShape 34"/>
            <p:cNvSpPr>
              <a:spLocks noChangeArrowheads="1"/>
            </p:cNvSpPr>
            <p:nvPr/>
          </p:nvSpPr>
          <p:spPr bwMode="ltGray">
            <a:xfrm>
              <a:off x="4220" y="1743"/>
              <a:ext cx="205" cy="52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cs-CZ"/>
            </a:p>
          </p:txBody>
        </p:sp>
        <p:sp>
          <p:nvSpPr>
            <p:cNvPr id="122915" name="Freeform 35"/>
            <p:cNvSpPr>
              <a:spLocks/>
            </p:cNvSpPr>
            <p:nvPr/>
          </p:nvSpPr>
          <p:spPr bwMode="ltGray">
            <a:xfrm>
              <a:off x="4306" y="1529"/>
              <a:ext cx="252" cy="1576"/>
            </a:xfrm>
            <a:custGeom>
              <a:avLst/>
              <a:gdLst/>
              <a:ahLst/>
              <a:cxnLst>
                <a:cxn ang="0">
                  <a:pos x="252" y="1576"/>
                </a:cxn>
                <a:cxn ang="0">
                  <a:pos x="12" y="84"/>
                </a:cxn>
                <a:cxn ang="0">
                  <a:pos x="12" y="60"/>
                </a:cxn>
                <a:cxn ang="0">
                  <a:pos x="0" y="12"/>
                </a:cxn>
                <a:cxn ang="0">
                  <a:pos x="72" y="0"/>
                </a:cxn>
                <a:cxn ang="0">
                  <a:pos x="72" y="0"/>
                </a:cxn>
                <a:cxn ang="0">
                  <a:pos x="78" y="48"/>
                </a:cxn>
                <a:cxn ang="0">
                  <a:pos x="88" y="66"/>
                </a:cxn>
              </a:cxnLst>
              <a:rect l="0" t="0" r="r" b="b"/>
              <a:pathLst>
                <a:path w="252" h="1576">
                  <a:moveTo>
                    <a:pt x="252" y="1576"/>
                  </a:moveTo>
                  <a:lnTo>
                    <a:pt x="12" y="84"/>
                  </a:lnTo>
                  <a:lnTo>
                    <a:pt x="12" y="60"/>
                  </a:lnTo>
                  <a:lnTo>
                    <a:pt x="0" y="12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8" y="48"/>
                  </a:lnTo>
                  <a:lnTo>
                    <a:pt x="88" y="66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22916" name="Freeform 36"/>
            <p:cNvSpPr>
              <a:spLocks/>
            </p:cNvSpPr>
            <p:nvPr/>
          </p:nvSpPr>
          <p:spPr bwMode="ltGray">
            <a:xfrm>
              <a:off x="4169" y="1421"/>
              <a:ext cx="317" cy="138"/>
            </a:xfrm>
            <a:custGeom>
              <a:avLst/>
              <a:gdLst/>
              <a:ahLst/>
              <a:cxnLst>
                <a:cxn ang="0">
                  <a:pos x="161" y="0"/>
                </a:cxn>
                <a:cxn ang="0">
                  <a:pos x="227" y="6"/>
                </a:cxn>
                <a:cxn ang="0">
                  <a:pos x="275" y="36"/>
                </a:cxn>
                <a:cxn ang="0">
                  <a:pos x="304" y="78"/>
                </a:cxn>
                <a:cxn ang="0">
                  <a:pos x="316" y="138"/>
                </a:cxn>
                <a:cxn ang="0">
                  <a:pos x="0" y="138"/>
                </a:cxn>
                <a:cxn ang="0">
                  <a:pos x="11" y="78"/>
                </a:cxn>
                <a:cxn ang="0">
                  <a:pos x="47" y="36"/>
                </a:cxn>
                <a:cxn ang="0">
                  <a:pos x="95" y="6"/>
                </a:cxn>
                <a:cxn ang="0">
                  <a:pos x="161" y="0"/>
                </a:cxn>
                <a:cxn ang="0">
                  <a:pos x="161" y="0"/>
                </a:cxn>
              </a:cxnLst>
              <a:rect l="0" t="0" r="r" b="b"/>
              <a:pathLst>
                <a:path w="316" h="138">
                  <a:moveTo>
                    <a:pt x="161" y="0"/>
                  </a:moveTo>
                  <a:lnTo>
                    <a:pt x="227" y="6"/>
                  </a:lnTo>
                  <a:lnTo>
                    <a:pt x="275" y="36"/>
                  </a:lnTo>
                  <a:lnTo>
                    <a:pt x="304" y="78"/>
                  </a:lnTo>
                  <a:lnTo>
                    <a:pt x="316" y="138"/>
                  </a:lnTo>
                  <a:lnTo>
                    <a:pt x="0" y="138"/>
                  </a:lnTo>
                  <a:lnTo>
                    <a:pt x="11" y="78"/>
                  </a:lnTo>
                  <a:lnTo>
                    <a:pt x="47" y="36"/>
                  </a:lnTo>
                  <a:lnTo>
                    <a:pt x="95" y="6"/>
                  </a:lnTo>
                  <a:lnTo>
                    <a:pt x="161" y="0"/>
                  </a:lnTo>
                  <a:lnTo>
                    <a:pt x="16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122917" name="Rectangle 37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122918" name="Rectangle 38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122919" name="Rectangle 39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122920" name="Rectangle 40"/>
          <p:cNvSpPr>
            <a:spLocks noGrp="1" noChangeArrowheads="1"/>
          </p:cNvSpPr>
          <p:nvPr>
            <p:ph type="ctrTitle"/>
          </p:nvPr>
        </p:nvSpPr>
        <p:spPr>
          <a:xfrm>
            <a:off x="685800" y="1768475"/>
            <a:ext cx="7772400" cy="1736725"/>
          </a:xfrm>
        </p:spPr>
        <p:txBody>
          <a:bodyPr anchor="b" anchorCtr="1"/>
          <a:lstStyle>
            <a:lvl1pPr>
              <a:defRPr sz="5400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122921" name="Rectangle 41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048696B4-B77A-4E90-9D6A-EABD029C3979}" type="slidenum">
              <a:rPr lang="cs-CZ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60792A-CA11-42A9-948B-6988579FC78B}" type="slidenum">
              <a:rPr lang="cs-CZ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794E15-FDDA-408C-8003-09B8A810F922}" type="slidenum">
              <a:rPr lang="cs-CZ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23B3EC-8B01-4DA3-AEBF-C34ED18B9744}" type="slidenum">
              <a:rPr lang="cs-CZ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63C0A2-FCA4-47CA-BDA7-20BD927AA6D5}" type="slidenum">
              <a:rPr lang="cs-CZ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5E352D-6507-43E7-83EF-D7A2235452B2}" type="slidenum">
              <a:rPr lang="cs-CZ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8D4174-A376-4BB0-B485-596030B96DF7}" type="slidenum">
              <a:rPr lang="cs-CZ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C22817-B872-483E-9265-9AFD96579848}" type="slidenum">
              <a:rPr lang="cs-CZ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304DAE-82A3-426C-AE2B-D3356C05235E}" type="slidenum">
              <a:rPr lang="cs-CZ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4B8619-EF7F-4771-B0ED-2AAAF46FD7C9}" type="slidenum">
              <a:rPr lang="cs-CZ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B5A58D-7038-4C4E-90EC-65C39F852E01}" type="slidenum">
              <a:rPr lang="cs-CZ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/>
            </a:gs>
            <a:gs pos="50000">
              <a:schemeClr val="bg1"/>
            </a:gs>
            <a:gs pos="100000">
              <a:schemeClr val="bg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1858" name="Group 2"/>
          <p:cNvGrpSpPr>
            <a:grpSpLocks/>
          </p:cNvGrpSpPr>
          <p:nvPr/>
        </p:nvGrpSpPr>
        <p:grpSpPr bwMode="auto">
          <a:xfrm>
            <a:off x="3800475" y="1789113"/>
            <a:ext cx="5340350" cy="5056187"/>
            <a:chOff x="2394" y="1127"/>
            <a:chExt cx="3364" cy="3185"/>
          </a:xfrm>
        </p:grpSpPr>
        <p:sp>
          <p:nvSpPr>
            <p:cNvPr id="121859" name="Rectangle 3"/>
            <p:cNvSpPr>
              <a:spLocks noChangeArrowheads="1"/>
            </p:cNvSpPr>
            <p:nvPr userDrawn="1"/>
          </p:nvSpPr>
          <p:spPr bwMode="ltGray">
            <a:xfrm>
              <a:off x="4230" y="1365"/>
              <a:ext cx="197" cy="102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cs-CZ"/>
            </a:p>
          </p:txBody>
        </p:sp>
        <p:sp>
          <p:nvSpPr>
            <p:cNvPr id="121860" name="Oval 4"/>
            <p:cNvSpPr>
              <a:spLocks noChangeArrowheads="1"/>
            </p:cNvSpPr>
            <p:nvPr userDrawn="1"/>
          </p:nvSpPr>
          <p:spPr bwMode="ltGray">
            <a:xfrm>
              <a:off x="4299" y="1185"/>
              <a:ext cx="47" cy="47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cs-CZ"/>
            </a:p>
          </p:txBody>
        </p:sp>
        <p:sp>
          <p:nvSpPr>
            <p:cNvPr id="121861" name="Rectangle 5"/>
            <p:cNvSpPr>
              <a:spLocks noChangeArrowheads="1"/>
            </p:cNvSpPr>
            <p:nvPr userDrawn="1"/>
          </p:nvSpPr>
          <p:spPr bwMode="ltGray">
            <a:xfrm rot="995337">
              <a:off x="5205" y="1495"/>
              <a:ext cx="6" cy="20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cs-CZ"/>
            </a:p>
          </p:txBody>
        </p:sp>
        <p:sp>
          <p:nvSpPr>
            <p:cNvPr id="121862" name="Freeform 6"/>
            <p:cNvSpPr>
              <a:spLocks noEditPoints="1"/>
            </p:cNvSpPr>
            <p:nvPr userDrawn="1"/>
          </p:nvSpPr>
          <p:spPr bwMode="ltGray">
            <a:xfrm>
              <a:off x="4871" y="3508"/>
              <a:ext cx="66" cy="96"/>
            </a:xfrm>
            <a:custGeom>
              <a:avLst/>
              <a:gdLst/>
              <a:ahLst/>
              <a:cxnLst>
                <a:cxn ang="0">
                  <a:pos x="18" y="96"/>
                </a:cxn>
                <a:cxn ang="0">
                  <a:pos x="42" y="78"/>
                </a:cxn>
                <a:cxn ang="0">
                  <a:pos x="60" y="60"/>
                </a:cxn>
                <a:cxn ang="0">
                  <a:pos x="66" y="36"/>
                </a:cxn>
                <a:cxn ang="0">
                  <a:pos x="60" y="12"/>
                </a:cxn>
                <a:cxn ang="0">
                  <a:pos x="36" y="0"/>
                </a:cxn>
                <a:cxn ang="0">
                  <a:pos x="24" y="6"/>
                </a:cxn>
                <a:cxn ang="0">
                  <a:pos x="12" y="12"/>
                </a:cxn>
                <a:cxn ang="0">
                  <a:pos x="0" y="36"/>
                </a:cxn>
                <a:cxn ang="0">
                  <a:pos x="0" y="60"/>
                </a:cxn>
                <a:cxn ang="0">
                  <a:pos x="12" y="84"/>
                </a:cxn>
                <a:cxn ang="0">
                  <a:pos x="18" y="96"/>
                </a:cxn>
                <a:cxn ang="0">
                  <a:pos x="18" y="96"/>
                </a:cxn>
                <a:cxn ang="0">
                  <a:pos x="42" y="18"/>
                </a:cxn>
                <a:cxn ang="0">
                  <a:pos x="54" y="24"/>
                </a:cxn>
                <a:cxn ang="0">
                  <a:pos x="60" y="36"/>
                </a:cxn>
                <a:cxn ang="0">
                  <a:pos x="60" y="48"/>
                </a:cxn>
                <a:cxn ang="0">
                  <a:pos x="54" y="54"/>
                </a:cxn>
                <a:cxn ang="0">
                  <a:pos x="36" y="72"/>
                </a:cxn>
                <a:cxn ang="0">
                  <a:pos x="24" y="78"/>
                </a:cxn>
                <a:cxn ang="0">
                  <a:pos x="24" y="78"/>
                </a:cxn>
                <a:cxn ang="0">
                  <a:pos x="12" y="48"/>
                </a:cxn>
                <a:cxn ang="0">
                  <a:pos x="18" y="24"/>
                </a:cxn>
                <a:cxn ang="0">
                  <a:pos x="30" y="18"/>
                </a:cxn>
                <a:cxn ang="0">
                  <a:pos x="42" y="18"/>
                </a:cxn>
                <a:cxn ang="0">
                  <a:pos x="42" y="18"/>
                </a:cxn>
              </a:cxnLst>
              <a:rect l="0" t="0" r="r" b="b"/>
              <a:pathLst>
                <a:path w="66" h="96">
                  <a:moveTo>
                    <a:pt x="18" y="96"/>
                  </a:moveTo>
                  <a:lnTo>
                    <a:pt x="42" y="78"/>
                  </a:lnTo>
                  <a:lnTo>
                    <a:pt x="60" y="60"/>
                  </a:lnTo>
                  <a:lnTo>
                    <a:pt x="66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24" y="6"/>
                  </a:lnTo>
                  <a:lnTo>
                    <a:pt x="12" y="12"/>
                  </a:lnTo>
                  <a:lnTo>
                    <a:pt x="0" y="36"/>
                  </a:lnTo>
                  <a:lnTo>
                    <a:pt x="0" y="60"/>
                  </a:lnTo>
                  <a:lnTo>
                    <a:pt x="12" y="84"/>
                  </a:lnTo>
                  <a:lnTo>
                    <a:pt x="18" y="96"/>
                  </a:lnTo>
                  <a:lnTo>
                    <a:pt x="18" y="96"/>
                  </a:lnTo>
                  <a:close/>
                  <a:moveTo>
                    <a:pt x="42" y="18"/>
                  </a:moveTo>
                  <a:lnTo>
                    <a:pt x="54" y="24"/>
                  </a:lnTo>
                  <a:lnTo>
                    <a:pt x="60" y="36"/>
                  </a:lnTo>
                  <a:lnTo>
                    <a:pt x="60" y="48"/>
                  </a:lnTo>
                  <a:lnTo>
                    <a:pt x="54" y="54"/>
                  </a:lnTo>
                  <a:lnTo>
                    <a:pt x="36" y="72"/>
                  </a:lnTo>
                  <a:lnTo>
                    <a:pt x="24" y="78"/>
                  </a:lnTo>
                  <a:lnTo>
                    <a:pt x="24" y="78"/>
                  </a:lnTo>
                  <a:lnTo>
                    <a:pt x="12" y="48"/>
                  </a:lnTo>
                  <a:lnTo>
                    <a:pt x="18" y="24"/>
                  </a:lnTo>
                  <a:lnTo>
                    <a:pt x="30" y="18"/>
                  </a:lnTo>
                  <a:lnTo>
                    <a:pt x="42" y="18"/>
                  </a:lnTo>
                  <a:lnTo>
                    <a:pt x="42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21863" name="Rectangle 7"/>
            <p:cNvSpPr>
              <a:spLocks noChangeArrowheads="1"/>
            </p:cNvSpPr>
            <p:nvPr userDrawn="1"/>
          </p:nvSpPr>
          <p:spPr bwMode="ltGray">
            <a:xfrm rot="91736">
              <a:off x="5487" y="1535"/>
              <a:ext cx="6" cy="1998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cs-CZ"/>
            </a:p>
          </p:txBody>
        </p:sp>
        <p:sp>
          <p:nvSpPr>
            <p:cNvPr id="121864" name="Rectangle 8"/>
            <p:cNvSpPr>
              <a:spLocks noChangeArrowheads="1"/>
            </p:cNvSpPr>
            <p:nvPr userDrawn="1"/>
          </p:nvSpPr>
          <p:spPr bwMode="ltGray">
            <a:xfrm rot="-926223">
              <a:off x="5640" y="1521"/>
              <a:ext cx="6" cy="881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cs-CZ"/>
            </a:p>
          </p:txBody>
        </p:sp>
        <p:sp>
          <p:nvSpPr>
            <p:cNvPr id="121865" name="Rectangle 9"/>
            <p:cNvSpPr>
              <a:spLocks noChangeArrowheads="1"/>
            </p:cNvSpPr>
            <p:nvPr userDrawn="1"/>
          </p:nvSpPr>
          <p:spPr bwMode="ltGray">
            <a:xfrm rot="-1140313">
              <a:off x="3444" y="1816"/>
              <a:ext cx="6" cy="203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cs-CZ"/>
            </a:p>
          </p:txBody>
        </p:sp>
        <p:sp>
          <p:nvSpPr>
            <p:cNvPr id="121866" name="Rectangle 10"/>
            <p:cNvSpPr>
              <a:spLocks noChangeArrowheads="1"/>
            </p:cNvSpPr>
            <p:nvPr userDrawn="1"/>
          </p:nvSpPr>
          <p:spPr bwMode="ltGray">
            <a:xfrm rot="1114412">
              <a:off x="2757" y="1821"/>
              <a:ext cx="6" cy="2119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cs-CZ"/>
            </a:p>
          </p:txBody>
        </p:sp>
        <p:sp>
          <p:nvSpPr>
            <p:cNvPr id="121867" name="Rectangle 11"/>
            <p:cNvSpPr>
              <a:spLocks noChangeArrowheads="1"/>
            </p:cNvSpPr>
            <p:nvPr userDrawn="1"/>
          </p:nvSpPr>
          <p:spPr bwMode="ltGray">
            <a:xfrm rot="254676">
              <a:off x="3035" y="1870"/>
              <a:ext cx="6" cy="190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cs-CZ"/>
            </a:p>
          </p:txBody>
        </p:sp>
        <p:sp>
          <p:nvSpPr>
            <p:cNvPr id="121868" name="Freeform 12"/>
            <p:cNvSpPr>
              <a:spLocks/>
            </p:cNvSpPr>
            <p:nvPr userDrawn="1"/>
          </p:nvSpPr>
          <p:spPr bwMode="ltGray">
            <a:xfrm>
              <a:off x="4007" y="3021"/>
              <a:ext cx="623" cy="156"/>
            </a:xfrm>
            <a:custGeom>
              <a:avLst/>
              <a:gdLst/>
              <a:ahLst/>
              <a:cxnLst>
                <a:cxn ang="0">
                  <a:pos x="6" y="18"/>
                </a:cxn>
                <a:cxn ang="0">
                  <a:pos x="162" y="36"/>
                </a:cxn>
                <a:cxn ang="0">
                  <a:pos x="251" y="36"/>
                </a:cxn>
                <a:cxn ang="0">
                  <a:pos x="354" y="30"/>
                </a:cxn>
                <a:cxn ang="0">
                  <a:pos x="473" y="18"/>
                </a:cxn>
                <a:cxn ang="0">
                  <a:pos x="611" y="0"/>
                </a:cxn>
                <a:cxn ang="0">
                  <a:pos x="623" y="114"/>
                </a:cxn>
                <a:cxn ang="0">
                  <a:pos x="497" y="138"/>
                </a:cxn>
                <a:cxn ang="0">
                  <a:pos x="414" y="150"/>
                </a:cxn>
                <a:cxn ang="0">
                  <a:pos x="318" y="156"/>
                </a:cxn>
                <a:cxn ang="0">
                  <a:pos x="215" y="156"/>
                </a:cxn>
                <a:cxn ang="0">
                  <a:pos x="108" y="150"/>
                </a:cxn>
                <a:cxn ang="0">
                  <a:pos x="0" y="132"/>
                </a:cxn>
                <a:cxn ang="0">
                  <a:pos x="6" y="18"/>
                </a:cxn>
                <a:cxn ang="0">
                  <a:pos x="6" y="18"/>
                </a:cxn>
              </a:cxnLst>
              <a:rect l="0" t="0" r="r" b="b"/>
              <a:pathLst>
                <a:path w="623" h="156">
                  <a:moveTo>
                    <a:pt x="6" y="18"/>
                  </a:moveTo>
                  <a:lnTo>
                    <a:pt x="162" y="36"/>
                  </a:lnTo>
                  <a:lnTo>
                    <a:pt x="251" y="36"/>
                  </a:lnTo>
                  <a:lnTo>
                    <a:pt x="354" y="30"/>
                  </a:lnTo>
                  <a:lnTo>
                    <a:pt x="473" y="18"/>
                  </a:lnTo>
                  <a:lnTo>
                    <a:pt x="611" y="0"/>
                  </a:lnTo>
                  <a:lnTo>
                    <a:pt x="623" y="114"/>
                  </a:lnTo>
                  <a:lnTo>
                    <a:pt x="497" y="138"/>
                  </a:lnTo>
                  <a:lnTo>
                    <a:pt x="414" y="150"/>
                  </a:lnTo>
                  <a:lnTo>
                    <a:pt x="318" y="156"/>
                  </a:lnTo>
                  <a:lnTo>
                    <a:pt x="215" y="156"/>
                  </a:lnTo>
                  <a:lnTo>
                    <a:pt x="108" y="150"/>
                  </a:lnTo>
                  <a:lnTo>
                    <a:pt x="0" y="132"/>
                  </a:lnTo>
                  <a:lnTo>
                    <a:pt x="6" y="18"/>
                  </a:lnTo>
                  <a:lnTo>
                    <a:pt x="6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21869" name="Freeform 13"/>
            <p:cNvSpPr>
              <a:spLocks/>
            </p:cNvSpPr>
            <p:nvPr userDrawn="1"/>
          </p:nvSpPr>
          <p:spPr bwMode="ltGray">
            <a:xfrm>
              <a:off x="4762" y="3591"/>
              <a:ext cx="996" cy="126"/>
            </a:xfrm>
            <a:custGeom>
              <a:avLst/>
              <a:gdLst/>
              <a:ahLst/>
              <a:cxnLst>
                <a:cxn ang="0">
                  <a:pos x="754" y="6"/>
                </a:cxn>
                <a:cxn ang="0">
                  <a:pos x="652" y="6"/>
                </a:cxn>
                <a:cxn ang="0">
                  <a:pos x="563" y="6"/>
                </a:cxn>
                <a:cxn ang="0">
                  <a:pos x="479" y="6"/>
                </a:cxn>
                <a:cxn ang="0">
                  <a:pos x="401" y="6"/>
                </a:cxn>
                <a:cxn ang="0">
                  <a:pos x="335" y="0"/>
                </a:cxn>
                <a:cxn ang="0">
                  <a:pos x="276" y="0"/>
                </a:cxn>
                <a:cxn ang="0">
                  <a:pos x="222" y="0"/>
                </a:cxn>
                <a:cxn ang="0">
                  <a:pos x="180" y="6"/>
                </a:cxn>
                <a:cxn ang="0">
                  <a:pos x="138" y="6"/>
                </a:cxn>
                <a:cxn ang="0">
                  <a:pos x="108" y="6"/>
                </a:cxn>
                <a:cxn ang="0">
                  <a:pos x="54" y="6"/>
                </a:cxn>
                <a:cxn ang="0">
                  <a:pos x="24" y="12"/>
                </a:cxn>
                <a:cxn ang="0">
                  <a:pos x="6" y="18"/>
                </a:cxn>
                <a:cxn ang="0">
                  <a:pos x="0" y="24"/>
                </a:cxn>
                <a:cxn ang="0">
                  <a:pos x="12" y="42"/>
                </a:cxn>
                <a:cxn ang="0">
                  <a:pos x="18" y="48"/>
                </a:cxn>
                <a:cxn ang="0">
                  <a:pos x="30" y="54"/>
                </a:cxn>
                <a:cxn ang="0">
                  <a:pos x="60" y="60"/>
                </a:cxn>
                <a:cxn ang="0">
                  <a:pos x="90" y="72"/>
                </a:cxn>
                <a:cxn ang="0">
                  <a:pos x="144" y="84"/>
                </a:cxn>
                <a:cxn ang="0">
                  <a:pos x="210" y="90"/>
                </a:cxn>
                <a:cxn ang="0">
                  <a:pos x="293" y="102"/>
                </a:cxn>
                <a:cxn ang="0">
                  <a:pos x="389" y="108"/>
                </a:cxn>
                <a:cxn ang="0">
                  <a:pos x="503" y="120"/>
                </a:cxn>
                <a:cxn ang="0">
                  <a:pos x="622" y="120"/>
                </a:cxn>
                <a:cxn ang="0">
                  <a:pos x="754" y="126"/>
                </a:cxn>
                <a:cxn ang="0">
                  <a:pos x="873" y="126"/>
                </a:cxn>
                <a:cxn ang="0">
                  <a:pos x="993" y="126"/>
                </a:cxn>
                <a:cxn ang="0">
                  <a:pos x="993" y="12"/>
                </a:cxn>
                <a:cxn ang="0">
                  <a:pos x="879" y="12"/>
                </a:cxn>
                <a:cxn ang="0">
                  <a:pos x="754" y="6"/>
                </a:cxn>
                <a:cxn ang="0">
                  <a:pos x="754" y="6"/>
                </a:cxn>
              </a:cxnLst>
              <a:rect l="0" t="0" r="r" b="b"/>
              <a:pathLst>
                <a:path w="993" h="126">
                  <a:moveTo>
                    <a:pt x="754" y="6"/>
                  </a:moveTo>
                  <a:lnTo>
                    <a:pt x="652" y="6"/>
                  </a:lnTo>
                  <a:lnTo>
                    <a:pt x="563" y="6"/>
                  </a:lnTo>
                  <a:lnTo>
                    <a:pt x="479" y="6"/>
                  </a:lnTo>
                  <a:lnTo>
                    <a:pt x="401" y="6"/>
                  </a:lnTo>
                  <a:lnTo>
                    <a:pt x="335" y="0"/>
                  </a:lnTo>
                  <a:lnTo>
                    <a:pt x="276" y="0"/>
                  </a:lnTo>
                  <a:lnTo>
                    <a:pt x="222" y="0"/>
                  </a:lnTo>
                  <a:lnTo>
                    <a:pt x="180" y="6"/>
                  </a:lnTo>
                  <a:lnTo>
                    <a:pt x="138" y="6"/>
                  </a:lnTo>
                  <a:lnTo>
                    <a:pt x="108" y="6"/>
                  </a:lnTo>
                  <a:lnTo>
                    <a:pt x="54" y="6"/>
                  </a:lnTo>
                  <a:lnTo>
                    <a:pt x="24" y="12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12" y="42"/>
                  </a:lnTo>
                  <a:lnTo>
                    <a:pt x="18" y="48"/>
                  </a:lnTo>
                  <a:lnTo>
                    <a:pt x="30" y="54"/>
                  </a:lnTo>
                  <a:lnTo>
                    <a:pt x="60" y="60"/>
                  </a:lnTo>
                  <a:lnTo>
                    <a:pt x="90" y="72"/>
                  </a:lnTo>
                  <a:lnTo>
                    <a:pt x="144" y="84"/>
                  </a:lnTo>
                  <a:lnTo>
                    <a:pt x="210" y="90"/>
                  </a:lnTo>
                  <a:lnTo>
                    <a:pt x="293" y="102"/>
                  </a:lnTo>
                  <a:lnTo>
                    <a:pt x="389" y="108"/>
                  </a:lnTo>
                  <a:lnTo>
                    <a:pt x="503" y="120"/>
                  </a:lnTo>
                  <a:lnTo>
                    <a:pt x="622" y="120"/>
                  </a:lnTo>
                  <a:lnTo>
                    <a:pt x="754" y="126"/>
                  </a:lnTo>
                  <a:lnTo>
                    <a:pt x="873" y="126"/>
                  </a:lnTo>
                  <a:lnTo>
                    <a:pt x="993" y="126"/>
                  </a:lnTo>
                  <a:lnTo>
                    <a:pt x="993" y="12"/>
                  </a:lnTo>
                  <a:lnTo>
                    <a:pt x="879" y="12"/>
                  </a:lnTo>
                  <a:lnTo>
                    <a:pt x="754" y="6"/>
                  </a:lnTo>
                  <a:lnTo>
                    <a:pt x="754" y="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21870" name="Freeform 14"/>
            <p:cNvSpPr>
              <a:spLocks/>
            </p:cNvSpPr>
            <p:nvPr userDrawn="1"/>
          </p:nvSpPr>
          <p:spPr bwMode="ltGray">
            <a:xfrm>
              <a:off x="4786" y="3645"/>
              <a:ext cx="972" cy="24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" y="54"/>
                </a:cxn>
                <a:cxn ang="0">
                  <a:pos x="66" y="96"/>
                </a:cxn>
                <a:cxn ang="0">
                  <a:pos x="120" y="137"/>
                </a:cxn>
                <a:cxn ang="0">
                  <a:pos x="198" y="173"/>
                </a:cxn>
                <a:cxn ang="0">
                  <a:pos x="293" y="203"/>
                </a:cxn>
                <a:cxn ang="0">
                  <a:pos x="353" y="215"/>
                </a:cxn>
                <a:cxn ang="0">
                  <a:pos x="413" y="227"/>
                </a:cxn>
                <a:cxn ang="0">
                  <a:pos x="479" y="233"/>
                </a:cxn>
                <a:cxn ang="0">
                  <a:pos x="556" y="239"/>
                </a:cxn>
                <a:cxn ang="0">
                  <a:pos x="634" y="245"/>
                </a:cxn>
                <a:cxn ang="0">
                  <a:pos x="724" y="245"/>
                </a:cxn>
                <a:cxn ang="0">
                  <a:pos x="855" y="245"/>
                </a:cxn>
                <a:cxn ang="0">
                  <a:pos x="969" y="239"/>
                </a:cxn>
                <a:cxn ang="0">
                  <a:pos x="969" y="60"/>
                </a:cxn>
                <a:cxn ang="0">
                  <a:pos x="700" y="60"/>
                </a:cxn>
                <a:cxn ang="0">
                  <a:pos x="503" y="54"/>
                </a:cxn>
                <a:cxn ang="0">
                  <a:pos x="317" y="42"/>
                </a:cxn>
                <a:cxn ang="0">
                  <a:pos x="150" y="24"/>
                </a:cxn>
                <a:cxn ang="0">
                  <a:pos x="72" y="12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969" h="245">
                  <a:moveTo>
                    <a:pt x="0" y="0"/>
                  </a:moveTo>
                  <a:lnTo>
                    <a:pt x="24" y="54"/>
                  </a:lnTo>
                  <a:lnTo>
                    <a:pt x="66" y="96"/>
                  </a:lnTo>
                  <a:lnTo>
                    <a:pt x="120" y="137"/>
                  </a:lnTo>
                  <a:lnTo>
                    <a:pt x="198" y="173"/>
                  </a:lnTo>
                  <a:lnTo>
                    <a:pt x="293" y="203"/>
                  </a:lnTo>
                  <a:lnTo>
                    <a:pt x="353" y="215"/>
                  </a:lnTo>
                  <a:lnTo>
                    <a:pt x="413" y="227"/>
                  </a:lnTo>
                  <a:lnTo>
                    <a:pt x="479" y="233"/>
                  </a:lnTo>
                  <a:lnTo>
                    <a:pt x="556" y="239"/>
                  </a:lnTo>
                  <a:lnTo>
                    <a:pt x="634" y="245"/>
                  </a:lnTo>
                  <a:lnTo>
                    <a:pt x="724" y="245"/>
                  </a:lnTo>
                  <a:lnTo>
                    <a:pt x="855" y="245"/>
                  </a:lnTo>
                  <a:lnTo>
                    <a:pt x="969" y="239"/>
                  </a:lnTo>
                  <a:lnTo>
                    <a:pt x="969" y="60"/>
                  </a:lnTo>
                  <a:lnTo>
                    <a:pt x="700" y="60"/>
                  </a:lnTo>
                  <a:lnTo>
                    <a:pt x="503" y="54"/>
                  </a:lnTo>
                  <a:lnTo>
                    <a:pt x="317" y="42"/>
                  </a:lnTo>
                  <a:lnTo>
                    <a:pt x="150" y="24"/>
                  </a:lnTo>
                  <a:lnTo>
                    <a:pt x="72" y="1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21871" name="Freeform 15"/>
            <p:cNvSpPr>
              <a:spLocks/>
            </p:cNvSpPr>
            <p:nvPr userDrawn="1"/>
          </p:nvSpPr>
          <p:spPr bwMode="ltGray">
            <a:xfrm>
              <a:off x="4804" y="3591"/>
              <a:ext cx="954" cy="90"/>
            </a:xfrm>
            <a:custGeom>
              <a:avLst/>
              <a:gdLst/>
              <a:ahLst/>
              <a:cxnLst>
                <a:cxn ang="0">
                  <a:pos x="700" y="0"/>
                </a:cxn>
                <a:cxn ang="0">
                  <a:pos x="598" y="0"/>
                </a:cxn>
                <a:cxn ang="0">
                  <a:pos x="515" y="0"/>
                </a:cxn>
                <a:cxn ang="0">
                  <a:pos x="431" y="0"/>
                </a:cxn>
                <a:cxn ang="0">
                  <a:pos x="365" y="0"/>
                </a:cxn>
                <a:cxn ang="0">
                  <a:pos x="299" y="0"/>
                </a:cxn>
                <a:cxn ang="0">
                  <a:pos x="245" y="0"/>
                </a:cxn>
                <a:cxn ang="0">
                  <a:pos x="198" y="0"/>
                </a:cxn>
                <a:cxn ang="0">
                  <a:pos x="162" y="0"/>
                </a:cxn>
                <a:cxn ang="0">
                  <a:pos x="126" y="6"/>
                </a:cxn>
                <a:cxn ang="0">
                  <a:pos x="96" y="6"/>
                </a:cxn>
                <a:cxn ang="0">
                  <a:pos x="54" y="12"/>
                </a:cxn>
                <a:cxn ang="0">
                  <a:pos x="30" y="12"/>
                </a:cxn>
                <a:cxn ang="0">
                  <a:pos x="12" y="18"/>
                </a:cxn>
                <a:cxn ang="0">
                  <a:pos x="6" y="18"/>
                </a:cxn>
                <a:cxn ang="0">
                  <a:pos x="0" y="24"/>
                </a:cxn>
                <a:cxn ang="0">
                  <a:pos x="6" y="30"/>
                </a:cxn>
                <a:cxn ang="0">
                  <a:pos x="24" y="36"/>
                </a:cxn>
                <a:cxn ang="0">
                  <a:pos x="54" y="42"/>
                </a:cxn>
                <a:cxn ang="0">
                  <a:pos x="102" y="54"/>
                </a:cxn>
                <a:cxn ang="0">
                  <a:pos x="168" y="60"/>
                </a:cxn>
                <a:cxn ang="0">
                  <a:pos x="251" y="66"/>
                </a:cxn>
                <a:cxn ang="0">
                  <a:pos x="341" y="78"/>
                </a:cxn>
                <a:cxn ang="0">
                  <a:pos x="449" y="84"/>
                </a:cxn>
                <a:cxn ang="0">
                  <a:pos x="568" y="84"/>
                </a:cxn>
                <a:cxn ang="0">
                  <a:pos x="694" y="90"/>
                </a:cxn>
                <a:cxn ang="0">
                  <a:pos x="825" y="90"/>
                </a:cxn>
                <a:cxn ang="0">
                  <a:pos x="951" y="90"/>
                </a:cxn>
                <a:cxn ang="0">
                  <a:pos x="951" y="6"/>
                </a:cxn>
                <a:cxn ang="0">
                  <a:pos x="831" y="6"/>
                </a:cxn>
                <a:cxn ang="0">
                  <a:pos x="772" y="6"/>
                </a:cxn>
                <a:cxn ang="0">
                  <a:pos x="700" y="0"/>
                </a:cxn>
                <a:cxn ang="0">
                  <a:pos x="700" y="0"/>
                </a:cxn>
              </a:cxnLst>
              <a:rect l="0" t="0" r="r" b="b"/>
              <a:pathLst>
                <a:path w="951" h="90">
                  <a:moveTo>
                    <a:pt x="700" y="0"/>
                  </a:moveTo>
                  <a:lnTo>
                    <a:pt x="598" y="0"/>
                  </a:lnTo>
                  <a:lnTo>
                    <a:pt x="515" y="0"/>
                  </a:lnTo>
                  <a:lnTo>
                    <a:pt x="431" y="0"/>
                  </a:lnTo>
                  <a:lnTo>
                    <a:pt x="365" y="0"/>
                  </a:lnTo>
                  <a:lnTo>
                    <a:pt x="299" y="0"/>
                  </a:lnTo>
                  <a:lnTo>
                    <a:pt x="245" y="0"/>
                  </a:lnTo>
                  <a:lnTo>
                    <a:pt x="198" y="0"/>
                  </a:lnTo>
                  <a:lnTo>
                    <a:pt x="162" y="0"/>
                  </a:lnTo>
                  <a:lnTo>
                    <a:pt x="126" y="6"/>
                  </a:lnTo>
                  <a:lnTo>
                    <a:pt x="96" y="6"/>
                  </a:lnTo>
                  <a:lnTo>
                    <a:pt x="54" y="12"/>
                  </a:lnTo>
                  <a:lnTo>
                    <a:pt x="30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6" y="30"/>
                  </a:lnTo>
                  <a:lnTo>
                    <a:pt x="24" y="36"/>
                  </a:lnTo>
                  <a:lnTo>
                    <a:pt x="54" y="42"/>
                  </a:lnTo>
                  <a:lnTo>
                    <a:pt x="102" y="54"/>
                  </a:lnTo>
                  <a:lnTo>
                    <a:pt x="168" y="60"/>
                  </a:lnTo>
                  <a:lnTo>
                    <a:pt x="251" y="66"/>
                  </a:lnTo>
                  <a:lnTo>
                    <a:pt x="341" y="78"/>
                  </a:lnTo>
                  <a:lnTo>
                    <a:pt x="449" y="84"/>
                  </a:lnTo>
                  <a:lnTo>
                    <a:pt x="568" y="84"/>
                  </a:lnTo>
                  <a:lnTo>
                    <a:pt x="694" y="90"/>
                  </a:lnTo>
                  <a:lnTo>
                    <a:pt x="825" y="90"/>
                  </a:lnTo>
                  <a:lnTo>
                    <a:pt x="951" y="90"/>
                  </a:lnTo>
                  <a:lnTo>
                    <a:pt x="951" y="6"/>
                  </a:lnTo>
                  <a:lnTo>
                    <a:pt x="831" y="6"/>
                  </a:lnTo>
                  <a:lnTo>
                    <a:pt x="772" y="6"/>
                  </a:lnTo>
                  <a:lnTo>
                    <a:pt x="700" y="0"/>
                  </a:lnTo>
                  <a:lnTo>
                    <a:pt x="70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21872" name="Freeform 16"/>
            <p:cNvSpPr>
              <a:spLocks/>
            </p:cNvSpPr>
            <p:nvPr userDrawn="1"/>
          </p:nvSpPr>
          <p:spPr bwMode="ltGray">
            <a:xfrm>
              <a:off x="3059" y="1541"/>
              <a:ext cx="102" cy="155"/>
            </a:xfrm>
            <a:custGeom>
              <a:avLst/>
              <a:gdLst/>
              <a:ahLst/>
              <a:cxnLst>
                <a:cxn ang="0">
                  <a:pos x="102" y="0"/>
                </a:cxn>
                <a:cxn ang="0">
                  <a:pos x="0" y="12"/>
                </a:cxn>
                <a:cxn ang="0">
                  <a:pos x="30" y="72"/>
                </a:cxn>
                <a:cxn ang="0">
                  <a:pos x="30" y="155"/>
                </a:cxn>
                <a:cxn ang="0">
                  <a:pos x="72" y="155"/>
                </a:cxn>
                <a:cxn ang="0">
                  <a:pos x="72" y="66"/>
                </a:cxn>
                <a:cxn ang="0">
                  <a:pos x="102" y="0"/>
                </a:cxn>
                <a:cxn ang="0">
                  <a:pos x="102" y="0"/>
                </a:cxn>
              </a:cxnLst>
              <a:rect l="0" t="0" r="r" b="b"/>
              <a:pathLst>
                <a:path w="102" h="155">
                  <a:moveTo>
                    <a:pt x="102" y="0"/>
                  </a:moveTo>
                  <a:lnTo>
                    <a:pt x="0" y="12"/>
                  </a:lnTo>
                  <a:lnTo>
                    <a:pt x="30" y="72"/>
                  </a:lnTo>
                  <a:lnTo>
                    <a:pt x="30" y="155"/>
                  </a:lnTo>
                  <a:lnTo>
                    <a:pt x="72" y="155"/>
                  </a:lnTo>
                  <a:lnTo>
                    <a:pt x="72" y="66"/>
                  </a:lnTo>
                  <a:lnTo>
                    <a:pt x="102" y="0"/>
                  </a:lnTo>
                  <a:lnTo>
                    <a:pt x="10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21873" name="Freeform 17"/>
            <p:cNvSpPr>
              <a:spLocks noEditPoints="1"/>
            </p:cNvSpPr>
            <p:nvPr userDrawn="1"/>
          </p:nvSpPr>
          <p:spPr bwMode="ltGray">
            <a:xfrm>
              <a:off x="3059" y="1690"/>
              <a:ext cx="90" cy="96"/>
            </a:xfrm>
            <a:custGeom>
              <a:avLst/>
              <a:gdLst/>
              <a:ahLst/>
              <a:cxnLst>
                <a:cxn ang="0">
                  <a:pos x="48" y="96"/>
                </a:cxn>
                <a:cxn ang="0">
                  <a:pos x="72" y="72"/>
                </a:cxn>
                <a:cxn ang="0">
                  <a:pos x="84" y="48"/>
                </a:cxn>
                <a:cxn ang="0">
                  <a:pos x="90" y="36"/>
                </a:cxn>
                <a:cxn ang="0">
                  <a:pos x="84" y="24"/>
                </a:cxn>
                <a:cxn ang="0">
                  <a:pos x="66" y="6"/>
                </a:cxn>
                <a:cxn ang="0">
                  <a:pos x="42" y="0"/>
                </a:cxn>
                <a:cxn ang="0">
                  <a:pos x="24" y="0"/>
                </a:cxn>
                <a:cxn ang="0">
                  <a:pos x="12" y="12"/>
                </a:cxn>
                <a:cxn ang="0">
                  <a:pos x="6" y="24"/>
                </a:cxn>
                <a:cxn ang="0">
                  <a:pos x="0" y="36"/>
                </a:cxn>
                <a:cxn ang="0">
                  <a:pos x="12" y="66"/>
                </a:cxn>
                <a:cxn ang="0">
                  <a:pos x="30" y="84"/>
                </a:cxn>
                <a:cxn ang="0">
                  <a:pos x="48" y="96"/>
                </a:cxn>
                <a:cxn ang="0">
                  <a:pos x="48" y="96"/>
                </a:cxn>
                <a:cxn ang="0">
                  <a:pos x="48" y="12"/>
                </a:cxn>
                <a:cxn ang="0">
                  <a:pos x="66" y="18"/>
                </a:cxn>
                <a:cxn ang="0">
                  <a:pos x="72" y="24"/>
                </a:cxn>
                <a:cxn ang="0">
                  <a:pos x="72" y="36"/>
                </a:cxn>
                <a:cxn ang="0">
                  <a:pos x="72" y="48"/>
                </a:cxn>
                <a:cxn ang="0">
                  <a:pos x="54" y="66"/>
                </a:cxn>
                <a:cxn ang="0">
                  <a:pos x="48" y="78"/>
                </a:cxn>
                <a:cxn ang="0">
                  <a:pos x="30" y="66"/>
                </a:cxn>
                <a:cxn ang="0">
                  <a:pos x="24" y="48"/>
                </a:cxn>
                <a:cxn ang="0">
                  <a:pos x="18" y="30"/>
                </a:cxn>
                <a:cxn ang="0">
                  <a:pos x="30" y="12"/>
                </a:cxn>
                <a:cxn ang="0">
                  <a:pos x="48" y="12"/>
                </a:cxn>
                <a:cxn ang="0">
                  <a:pos x="48" y="12"/>
                </a:cxn>
              </a:cxnLst>
              <a:rect l="0" t="0" r="r" b="b"/>
              <a:pathLst>
                <a:path w="90" h="96">
                  <a:moveTo>
                    <a:pt x="48" y="96"/>
                  </a:moveTo>
                  <a:lnTo>
                    <a:pt x="72" y="72"/>
                  </a:lnTo>
                  <a:lnTo>
                    <a:pt x="84" y="48"/>
                  </a:lnTo>
                  <a:lnTo>
                    <a:pt x="90" y="36"/>
                  </a:lnTo>
                  <a:lnTo>
                    <a:pt x="84" y="24"/>
                  </a:lnTo>
                  <a:lnTo>
                    <a:pt x="66" y="6"/>
                  </a:lnTo>
                  <a:lnTo>
                    <a:pt x="42" y="0"/>
                  </a:lnTo>
                  <a:lnTo>
                    <a:pt x="24" y="0"/>
                  </a:lnTo>
                  <a:lnTo>
                    <a:pt x="12" y="12"/>
                  </a:lnTo>
                  <a:lnTo>
                    <a:pt x="6" y="24"/>
                  </a:lnTo>
                  <a:lnTo>
                    <a:pt x="0" y="36"/>
                  </a:lnTo>
                  <a:lnTo>
                    <a:pt x="12" y="66"/>
                  </a:lnTo>
                  <a:lnTo>
                    <a:pt x="30" y="84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54" y="66"/>
                  </a:lnTo>
                  <a:lnTo>
                    <a:pt x="48" y="78"/>
                  </a:lnTo>
                  <a:lnTo>
                    <a:pt x="30" y="66"/>
                  </a:lnTo>
                  <a:lnTo>
                    <a:pt x="24" y="48"/>
                  </a:lnTo>
                  <a:lnTo>
                    <a:pt x="18" y="30"/>
                  </a:lnTo>
                  <a:lnTo>
                    <a:pt x="30" y="12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21874" name="Freeform 18"/>
            <p:cNvSpPr>
              <a:spLocks noEditPoints="1"/>
            </p:cNvSpPr>
            <p:nvPr userDrawn="1"/>
          </p:nvSpPr>
          <p:spPr bwMode="ltGray">
            <a:xfrm>
              <a:off x="3059" y="1768"/>
              <a:ext cx="90" cy="108"/>
            </a:xfrm>
            <a:custGeom>
              <a:avLst/>
              <a:gdLst/>
              <a:ahLst/>
              <a:cxnLst>
                <a:cxn ang="0">
                  <a:pos x="0" y="90"/>
                </a:cxn>
                <a:cxn ang="0">
                  <a:pos x="12" y="102"/>
                </a:cxn>
                <a:cxn ang="0">
                  <a:pos x="24" y="108"/>
                </a:cxn>
                <a:cxn ang="0">
                  <a:pos x="54" y="108"/>
                </a:cxn>
                <a:cxn ang="0">
                  <a:pos x="78" y="96"/>
                </a:cxn>
                <a:cxn ang="0">
                  <a:pos x="90" y="72"/>
                </a:cxn>
                <a:cxn ang="0">
                  <a:pos x="84" y="42"/>
                </a:cxn>
                <a:cxn ang="0">
                  <a:pos x="66" y="24"/>
                </a:cxn>
                <a:cxn ang="0">
                  <a:pos x="54" y="12"/>
                </a:cxn>
                <a:cxn ang="0">
                  <a:pos x="48" y="6"/>
                </a:cxn>
                <a:cxn ang="0">
                  <a:pos x="48" y="6"/>
                </a:cxn>
                <a:cxn ang="0">
                  <a:pos x="48" y="0"/>
                </a:cxn>
                <a:cxn ang="0">
                  <a:pos x="24" y="24"/>
                </a:cxn>
                <a:cxn ang="0">
                  <a:pos x="6" y="48"/>
                </a:cxn>
                <a:cxn ang="0">
                  <a:pos x="0" y="66"/>
                </a:cxn>
                <a:cxn ang="0">
                  <a:pos x="0" y="90"/>
                </a:cxn>
                <a:cxn ang="0">
                  <a:pos x="0" y="90"/>
                </a:cxn>
                <a:cxn ang="0">
                  <a:pos x="12" y="66"/>
                </a:cxn>
                <a:cxn ang="0">
                  <a:pos x="18" y="48"/>
                </a:cxn>
                <a:cxn ang="0">
                  <a:pos x="30" y="36"/>
                </a:cxn>
                <a:cxn ang="0">
                  <a:pos x="42" y="24"/>
                </a:cxn>
                <a:cxn ang="0">
                  <a:pos x="48" y="18"/>
                </a:cxn>
                <a:cxn ang="0">
                  <a:pos x="66" y="30"/>
                </a:cxn>
                <a:cxn ang="0">
                  <a:pos x="72" y="48"/>
                </a:cxn>
                <a:cxn ang="0">
                  <a:pos x="78" y="72"/>
                </a:cxn>
                <a:cxn ang="0">
                  <a:pos x="78" y="84"/>
                </a:cxn>
                <a:cxn ang="0">
                  <a:pos x="66" y="96"/>
                </a:cxn>
                <a:cxn ang="0">
                  <a:pos x="42" y="102"/>
                </a:cxn>
                <a:cxn ang="0">
                  <a:pos x="30" y="96"/>
                </a:cxn>
                <a:cxn ang="0">
                  <a:pos x="18" y="90"/>
                </a:cxn>
                <a:cxn ang="0">
                  <a:pos x="12" y="78"/>
                </a:cxn>
                <a:cxn ang="0">
                  <a:pos x="12" y="66"/>
                </a:cxn>
                <a:cxn ang="0">
                  <a:pos x="12" y="66"/>
                </a:cxn>
              </a:cxnLst>
              <a:rect l="0" t="0" r="r" b="b"/>
              <a:pathLst>
                <a:path w="90" h="108">
                  <a:moveTo>
                    <a:pt x="0" y="90"/>
                  </a:moveTo>
                  <a:lnTo>
                    <a:pt x="12" y="102"/>
                  </a:lnTo>
                  <a:lnTo>
                    <a:pt x="24" y="108"/>
                  </a:lnTo>
                  <a:lnTo>
                    <a:pt x="54" y="108"/>
                  </a:lnTo>
                  <a:lnTo>
                    <a:pt x="78" y="96"/>
                  </a:lnTo>
                  <a:lnTo>
                    <a:pt x="90" y="72"/>
                  </a:lnTo>
                  <a:lnTo>
                    <a:pt x="84" y="42"/>
                  </a:lnTo>
                  <a:lnTo>
                    <a:pt x="66" y="24"/>
                  </a:lnTo>
                  <a:lnTo>
                    <a:pt x="54" y="12"/>
                  </a:lnTo>
                  <a:lnTo>
                    <a:pt x="48" y="6"/>
                  </a:lnTo>
                  <a:lnTo>
                    <a:pt x="48" y="6"/>
                  </a:lnTo>
                  <a:lnTo>
                    <a:pt x="48" y="0"/>
                  </a:lnTo>
                  <a:lnTo>
                    <a:pt x="24" y="24"/>
                  </a:lnTo>
                  <a:lnTo>
                    <a:pt x="6" y="48"/>
                  </a:lnTo>
                  <a:lnTo>
                    <a:pt x="0" y="66"/>
                  </a:lnTo>
                  <a:lnTo>
                    <a:pt x="0" y="90"/>
                  </a:lnTo>
                  <a:lnTo>
                    <a:pt x="0" y="90"/>
                  </a:lnTo>
                  <a:close/>
                  <a:moveTo>
                    <a:pt x="12" y="66"/>
                  </a:moveTo>
                  <a:lnTo>
                    <a:pt x="18" y="48"/>
                  </a:lnTo>
                  <a:lnTo>
                    <a:pt x="30" y="36"/>
                  </a:lnTo>
                  <a:lnTo>
                    <a:pt x="42" y="24"/>
                  </a:lnTo>
                  <a:lnTo>
                    <a:pt x="48" y="18"/>
                  </a:lnTo>
                  <a:lnTo>
                    <a:pt x="66" y="30"/>
                  </a:lnTo>
                  <a:lnTo>
                    <a:pt x="72" y="48"/>
                  </a:lnTo>
                  <a:lnTo>
                    <a:pt x="78" y="72"/>
                  </a:lnTo>
                  <a:lnTo>
                    <a:pt x="78" y="84"/>
                  </a:lnTo>
                  <a:lnTo>
                    <a:pt x="66" y="96"/>
                  </a:lnTo>
                  <a:lnTo>
                    <a:pt x="42" y="102"/>
                  </a:lnTo>
                  <a:lnTo>
                    <a:pt x="30" y="96"/>
                  </a:lnTo>
                  <a:lnTo>
                    <a:pt x="18" y="90"/>
                  </a:lnTo>
                  <a:lnTo>
                    <a:pt x="12" y="78"/>
                  </a:lnTo>
                  <a:lnTo>
                    <a:pt x="12" y="66"/>
                  </a:lnTo>
                  <a:lnTo>
                    <a:pt x="1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21875" name="Freeform 19"/>
            <p:cNvSpPr>
              <a:spLocks/>
            </p:cNvSpPr>
            <p:nvPr userDrawn="1"/>
          </p:nvSpPr>
          <p:spPr bwMode="ltGray">
            <a:xfrm>
              <a:off x="5470" y="1205"/>
              <a:ext cx="102" cy="156"/>
            </a:xfrm>
            <a:custGeom>
              <a:avLst/>
              <a:gdLst/>
              <a:ahLst/>
              <a:cxnLst>
                <a:cxn ang="0">
                  <a:pos x="102" y="0"/>
                </a:cxn>
                <a:cxn ang="0">
                  <a:pos x="0" y="6"/>
                </a:cxn>
                <a:cxn ang="0">
                  <a:pos x="30" y="72"/>
                </a:cxn>
                <a:cxn ang="0">
                  <a:pos x="30" y="156"/>
                </a:cxn>
                <a:cxn ang="0">
                  <a:pos x="72" y="156"/>
                </a:cxn>
                <a:cxn ang="0">
                  <a:pos x="72" y="66"/>
                </a:cxn>
                <a:cxn ang="0">
                  <a:pos x="102" y="0"/>
                </a:cxn>
                <a:cxn ang="0">
                  <a:pos x="102" y="0"/>
                </a:cxn>
              </a:cxnLst>
              <a:rect l="0" t="0" r="r" b="b"/>
              <a:pathLst>
                <a:path w="102" h="156">
                  <a:moveTo>
                    <a:pt x="102" y="0"/>
                  </a:moveTo>
                  <a:lnTo>
                    <a:pt x="0" y="6"/>
                  </a:lnTo>
                  <a:lnTo>
                    <a:pt x="30" y="72"/>
                  </a:lnTo>
                  <a:lnTo>
                    <a:pt x="30" y="156"/>
                  </a:lnTo>
                  <a:lnTo>
                    <a:pt x="72" y="156"/>
                  </a:lnTo>
                  <a:lnTo>
                    <a:pt x="72" y="66"/>
                  </a:lnTo>
                  <a:lnTo>
                    <a:pt x="102" y="0"/>
                  </a:lnTo>
                  <a:lnTo>
                    <a:pt x="10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21876" name="Freeform 20"/>
            <p:cNvSpPr>
              <a:spLocks noEditPoints="1"/>
            </p:cNvSpPr>
            <p:nvPr userDrawn="1"/>
          </p:nvSpPr>
          <p:spPr bwMode="ltGray">
            <a:xfrm>
              <a:off x="5476" y="1349"/>
              <a:ext cx="84" cy="96"/>
            </a:xfrm>
            <a:custGeom>
              <a:avLst/>
              <a:gdLst/>
              <a:ahLst/>
              <a:cxnLst>
                <a:cxn ang="0">
                  <a:pos x="42" y="96"/>
                </a:cxn>
                <a:cxn ang="0">
                  <a:pos x="66" y="78"/>
                </a:cxn>
                <a:cxn ang="0">
                  <a:pos x="84" y="54"/>
                </a:cxn>
                <a:cxn ang="0">
                  <a:pos x="84" y="30"/>
                </a:cxn>
                <a:cxn ang="0">
                  <a:pos x="66" y="6"/>
                </a:cxn>
                <a:cxn ang="0">
                  <a:pos x="42" y="0"/>
                </a:cxn>
                <a:cxn ang="0">
                  <a:pos x="24" y="6"/>
                </a:cxn>
                <a:cxn ang="0">
                  <a:pos x="12" y="18"/>
                </a:cxn>
                <a:cxn ang="0">
                  <a:pos x="6" y="30"/>
                </a:cxn>
                <a:cxn ang="0">
                  <a:pos x="0" y="42"/>
                </a:cxn>
                <a:cxn ang="0">
                  <a:pos x="12" y="66"/>
                </a:cxn>
                <a:cxn ang="0">
                  <a:pos x="30" y="84"/>
                </a:cxn>
                <a:cxn ang="0">
                  <a:pos x="42" y="96"/>
                </a:cxn>
                <a:cxn ang="0">
                  <a:pos x="42" y="96"/>
                </a:cxn>
                <a:cxn ang="0">
                  <a:pos x="48" y="12"/>
                </a:cxn>
                <a:cxn ang="0">
                  <a:pos x="66" y="18"/>
                </a:cxn>
                <a:cxn ang="0">
                  <a:pos x="72" y="30"/>
                </a:cxn>
                <a:cxn ang="0">
                  <a:pos x="72" y="42"/>
                </a:cxn>
                <a:cxn ang="0">
                  <a:pos x="66" y="54"/>
                </a:cxn>
                <a:cxn ang="0">
                  <a:pos x="54" y="72"/>
                </a:cxn>
                <a:cxn ang="0">
                  <a:pos x="42" y="84"/>
                </a:cxn>
                <a:cxn ang="0">
                  <a:pos x="42" y="84"/>
                </a:cxn>
                <a:cxn ang="0">
                  <a:pos x="30" y="72"/>
                </a:cxn>
                <a:cxn ang="0">
                  <a:pos x="18" y="54"/>
                </a:cxn>
                <a:cxn ang="0">
                  <a:pos x="18" y="30"/>
                </a:cxn>
                <a:cxn ang="0">
                  <a:pos x="30" y="18"/>
                </a:cxn>
                <a:cxn ang="0">
                  <a:pos x="48" y="12"/>
                </a:cxn>
                <a:cxn ang="0">
                  <a:pos x="48" y="12"/>
                </a:cxn>
              </a:cxnLst>
              <a:rect l="0" t="0" r="r" b="b"/>
              <a:pathLst>
                <a:path w="84" h="96">
                  <a:moveTo>
                    <a:pt x="42" y="96"/>
                  </a:moveTo>
                  <a:lnTo>
                    <a:pt x="66" y="78"/>
                  </a:lnTo>
                  <a:lnTo>
                    <a:pt x="84" y="54"/>
                  </a:lnTo>
                  <a:lnTo>
                    <a:pt x="84" y="30"/>
                  </a:lnTo>
                  <a:lnTo>
                    <a:pt x="66" y="6"/>
                  </a:lnTo>
                  <a:lnTo>
                    <a:pt x="42" y="0"/>
                  </a:lnTo>
                  <a:lnTo>
                    <a:pt x="24" y="6"/>
                  </a:lnTo>
                  <a:lnTo>
                    <a:pt x="12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12" y="66"/>
                  </a:lnTo>
                  <a:lnTo>
                    <a:pt x="30" y="84"/>
                  </a:lnTo>
                  <a:lnTo>
                    <a:pt x="42" y="96"/>
                  </a:lnTo>
                  <a:lnTo>
                    <a:pt x="42" y="96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66" y="54"/>
                  </a:lnTo>
                  <a:lnTo>
                    <a:pt x="54" y="72"/>
                  </a:lnTo>
                  <a:lnTo>
                    <a:pt x="42" y="84"/>
                  </a:lnTo>
                  <a:lnTo>
                    <a:pt x="42" y="84"/>
                  </a:lnTo>
                  <a:lnTo>
                    <a:pt x="30" y="72"/>
                  </a:lnTo>
                  <a:lnTo>
                    <a:pt x="18" y="54"/>
                  </a:lnTo>
                  <a:lnTo>
                    <a:pt x="18" y="30"/>
                  </a:lnTo>
                  <a:lnTo>
                    <a:pt x="30" y="18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21877" name="Freeform 21"/>
            <p:cNvSpPr>
              <a:spLocks noEditPoints="1"/>
            </p:cNvSpPr>
            <p:nvPr userDrawn="1"/>
          </p:nvSpPr>
          <p:spPr bwMode="ltGray">
            <a:xfrm>
              <a:off x="5470" y="1433"/>
              <a:ext cx="90" cy="108"/>
            </a:xfrm>
            <a:custGeom>
              <a:avLst/>
              <a:gdLst/>
              <a:ahLst/>
              <a:cxnLst>
                <a:cxn ang="0">
                  <a:pos x="6" y="90"/>
                </a:cxn>
                <a:cxn ang="0">
                  <a:pos x="18" y="102"/>
                </a:cxn>
                <a:cxn ang="0">
                  <a:pos x="30" y="108"/>
                </a:cxn>
                <a:cxn ang="0">
                  <a:pos x="60" y="108"/>
                </a:cxn>
                <a:cxn ang="0">
                  <a:pos x="84" y="96"/>
                </a:cxn>
                <a:cxn ang="0">
                  <a:pos x="90" y="84"/>
                </a:cxn>
                <a:cxn ang="0">
                  <a:pos x="90" y="66"/>
                </a:cxn>
                <a:cxn ang="0">
                  <a:pos x="84" y="36"/>
                </a:cxn>
                <a:cxn ang="0">
                  <a:pos x="72" y="18"/>
                </a:cxn>
                <a:cxn ang="0">
                  <a:pos x="60" y="6"/>
                </a:cxn>
                <a:cxn ang="0">
                  <a:pos x="54" y="0"/>
                </a:cxn>
                <a:cxn ang="0">
                  <a:pos x="54" y="0"/>
                </a:cxn>
                <a:cxn ang="0">
                  <a:pos x="48" y="0"/>
                </a:cxn>
                <a:cxn ang="0">
                  <a:pos x="24" y="24"/>
                </a:cxn>
                <a:cxn ang="0">
                  <a:pos x="12" y="48"/>
                </a:cxn>
                <a:cxn ang="0">
                  <a:pos x="0" y="66"/>
                </a:cxn>
                <a:cxn ang="0">
                  <a:pos x="6" y="90"/>
                </a:cxn>
                <a:cxn ang="0">
                  <a:pos x="6" y="90"/>
                </a:cxn>
                <a:cxn ang="0">
                  <a:pos x="18" y="66"/>
                </a:cxn>
                <a:cxn ang="0">
                  <a:pos x="24" y="48"/>
                </a:cxn>
                <a:cxn ang="0">
                  <a:pos x="36" y="30"/>
                </a:cxn>
                <a:cxn ang="0">
                  <a:pos x="42" y="18"/>
                </a:cxn>
                <a:cxn ang="0">
                  <a:pos x="48" y="12"/>
                </a:cxn>
                <a:cxn ang="0">
                  <a:pos x="78" y="42"/>
                </a:cxn>
                <a:cxn ang="0">
                  <a:pos x="84" y="66"/>
                </a:cxn>
                <a:cxn ang="0">
                  <a:pos x="66" y="90"/>
                </a:cxn>
                <a:cxn ang="0">
                  <a:pos x="54" y="96"/>
                </a:cxn>
                <a:cxn ang="0">
                  <a:pos x="42" y="96"/>
                </a:cxn>
                <a:cxn ang="0">
                  <a:pos x="30" y="96"/>
                </a:cxn>
                <a:cxn ang="0">
                  <a:pos x="24" y="84"/>
                </a:cxn>
                <a:cxn ang="0">
                  <a:pos x="18" y="78"/>
                </a:cxn>
                <a:cxn ang="0">
                  <a:pos x="18" y="66"/>
                </a:cxn>
                <a:cxn ang="0">
                  <a:pos x="18" y="66"/>
                </a:cxn>
              </a:cxnLst>
              <a:rect l="0" t="0" r="r" b="b"/>
              <a:pathLst>
                <a:path w="90" h="108">
                  <a:moveTo>
                    <a:pt x="6" y="90"/>
                  </a:moveTo>
                  <a:lnTo>
                    <a:pt x="18" y="102"/>
                  </a:lnTo>
                  <a:lnTo>
                    <a:pt x="30" y="108"/>
                  </a:lnTo>
                  <a:lnTo>
                    <a:pt x="60" y="108"/>
                  </a:lnTo>
                  <a:lnTo>
                    <a:pt x="84" y="96"/>
                  </a:lnTo>
                  <a:lnTo>
                    <a:pt x="90" y="84"/>
                  </a:lnTo>
                  <a:lnTo>
                    <a:pt x="90" y="66"/>
                  </a:lnTo>
                  <a:lnTo>
                    <a:pt x="84" y="36"/>
                  </a:lnTo>
                  <a:lnTo>
                    <a:pt x="72" y="18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48" y="0"/>
                  </a:lnTo>
                  <a:lnTo>
                    <a:pt x="24" y="24"/>
                  </a:lnTo>
                  <a:lnTo>
                    <a:pt x="12" y="48"/>
                  </a:lnTo>
                  <a:lnTo>
                    <a:pt x="0" y="66"/>
                  </a:lnTo>
                  <a:lnTo>
                    <a:pt x="6" y="90"/>
                  </a:lnTo>
                  <a:lnTo>
                    <a:pt x="6" y="90"/>
                  </a:lnTo>
                  <a:close/>
                  <a:moveTo>
                    <a:pt x="18" y="66"/>
                  </a:moveTo>
                  <a:lnTo>
                    <a:pt x="24" y="48"/>
                  </a:lnTo>
                  <a:lnTo>
                    <a:pt x="36" y="30"/>
                  </a:lnTo>
                  <a:lnTo>
                    <a:pt x="42" y="18"/>
                  </a:lnTo>
                  <a:lnTo>
                    <a:pt x="48" y="12"/>
                  </a:lnTo>
                  <a:lnTo>
                    <a:pt x="78" y="42"/>
                  </a:lnTo>
                  <a:lnTo>
                    <a:pt x="84" y="66"/>
                  </a:lnTo>
                  <a:lnTo>
                    <a:pt x="66" y="90"/>
                  </a:lnTo>
                  <a:lnTo>
                    <a:pt x="54" y="96"/>
                  </a:lnTo>
                  <a:lnTo>
                    <a:pt x="42" y="96"/>
                  </a:lnTo>
                  <a:lnTo>
                    <a:pt x="30" y="96"/>
                  </a:lnTo>
                  <a:lnTo>
                    <a:pt x="24" y="84"/>
                  </a:lnTo>
                  <a:lnTo>
                    <a:pt x="18" y="78"/>
                  </a:lnTo>
                  <a:lnTo>
                    <a:pt x="18" y="66"/>
                  </a:lnTo>
                  <a:lnTo>
                    <a:pt x="18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21878" name="Freeform 22"/>
            <p:cNvSpPr>
              <a:spLocks noEditPoints="1"/>
            </p:cNvSpPr>
            <p:nvPr userDrawn="1"/>
          </p:nvSpPr>
          <p:spPr bwMode="ltGray">
            <a:xfrm>
              <a:off x="5428" y="3525"/>
              <a:ext cx="66" cy="96"/>
            </a:xfrm>
            <a:custGeom>
              <a:avLst/>
              <a:gdLst/>
              <a:ahLst/>
              <a:cxnLst>
                <a:cxn ang="0">
                  <a:pos x="30" y="96"/>
                </a:cxn>
                <a:cxn ang="0">
                  <a:pos x="54" y="72"/>
                </a:cxn>
                <a:cxn ang="0">
                  <a:pos x="66" y="48"/>
                </a:cxn>
                <a:cxn ang="0">
                  <a:pos x="66" y="24"/>
                </a:cxn>
                <a:cxn ang="0">
                  <a:pos x="54" y="6"/>
                </a:cxn>
                <a:cxn ang="0">
                  <a:pos x="30" y="0"/>
                </a:cxn>
                <a:cxn ang="0">
                  <a:pos x="18" y="0"/>
                </a:cxn>
                <a:cxn ang="0">
                  <a:pos x="6" y="12"/>
                </a:cxn>
                <a:cxn ang="0">
                  <a:pos x="0" y="36"/>
                </a:cxn>
                <a:cxn ang="0">
                  <a:pos x="6" y="60"/>
                </a:cxn>
                <a:cxn ang="0">
                  <a:pos x="18" y="84"/>
                </a:cxn>
                <a:cxn ang="0">
                  <a:pos x="30" y="96"/>
                </a:cxn>
                <a:cxn ang="0">
                  <a:pos x="30" y="96"/>
                </a:cxn>
                <a:cxn ang="0">
                  <a:pos x="30" y="12"/>
                </a:cxn>
                <a:cxn ang="0">
                  <a:pos x="48" y="18"/>
                </a:cxn>
                <a:cxn ang="0">
                  <a:pos x="54" y="24"/>
                </a:cxn>
                <a:cxn ang="0">
                  <a:pos x="54" y="36"/>
                </a:cxn>
                <a:cxn ang="0">
                  <a:pos x="48" y="48"/>
                </a:cxn>
                <a:cxn ang="0">
                  <a:pos x="36" y="66"/>
                </a:cxn>
                <a:cxn ang="0">
                  <a:pos x="30" y="78"/>
                </a:cxn>
                <a:cxn ang="0">
                  <a:pos x="18" y="66"/>
                </a:cxn>
                <a:cxn ang="0">
                  <a:pos x="12" y="48"/>
                </a:cxn>
                <a:cxn ang="0">
                  <a:pos x="6" y="30"/>
                </a:cxn>
                <a:cxn ang="0">
                  <a:pos x="18" y="12"/>
                </a:cxn>
                <a:cxn ang="0">
                  <a:pos x="30" y="12"/>
                </a:cxn>
                <a:cxn ang="0">
                  <a:pos x="30" y="12"/>
                </a:cxn>
              </a:cxnLst>
              <a:rect l="0" t="0" r="r" b="b"/>
              <a:pathLst>
                <a:path w="66" h="96">
                  <a:moveTo>
                    <a:pt x="30" y="96"/>
                  </a:moveTo>
                  <a:lnTo>
                    <a:pt x="54" y="72"/>
                  </a:lnTo>
                  <a:lnTo>
                    <a:pt x="66" y="48"/>
                  </a:lnTo>
                  <a:lnTo>
                    <a:pt x="66" y="24"/>
                  </a:lnTo>
                  <a:lnTo>
                    <a:pt x="54" y="6"/>
                  </a:lnTo>
                  <a:lnTo>
                    <a:pt x="30" y="0"/>
                  </a:lnTo>
                  <a:lnTo>
                    <a:pt x="18" y="0"/>
                  </a:lnTo>
                  <a:lnTo>
                    <a:pt x="6" y="12"/>
                  </a:lnTo>
                  <a:lnTo>
                    <a:pt x="0" y="36"/>
                  </a:lnTo>
                  <a:lnTo>
                    <a:pt x="6" y="60"/>
                  </a:lnTo>
                  <a:lnTo>
                    <a:pt x="18" y="84"/>
                  </a:lnTo>
                  <a:lnTo>
                    <a:pt x="30" y="96"/>
                  </a:lnTo>
                  <a:lnTo>
                    <a:pt x="30" y="96"/>
                  </a:lnTo>
                  <a:close/>
                  <a:moveTo>
                    <a:pt x="30" y="12"/>
                  </a:moveTo>
                  <a:lnTo>
                    <a:pt x="48" y="18"/>
                  </a:lnTo>
                  <a:lnTo>
                    <a:pt x="54" y="24"/>
                  </a:lnTo>
                  <a:lnTo>
                    <a:pt x="54" y="36"/>
                  </a:lnTo>
                  <a:lnTo>
                    <a:pt x="48" y="48"/>
                  </a:lnTo>
                  <a:lnTo>
                    <a:pt x="36" y="66"/>
                  </a:lnTo>
                  <a:lnTo>
                    <a:pt x="30" y="78"/>
                  </a:lnTo>
                  <a:lnTo>
                    <a:pt x="18" y="66"/>
                  </a:lnTo>
                  <a:lnTo>
                    <a:pt x="12" y="48"/>
                  </a:lnTo>
                  <a:lnTo>
                    <a:pt x="6" y="30"/>
                  </a:lnTo>
                  <a:lnTo>
                    <a:pt x="18" y="12"/>
                  </a:lnTo>
                  <a:lnTo>
                    <a:pt x="30" y="12"/>
                  </a:lnTo>
                  <a:lnTo>
                    <a:pt x="30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21879" name="Freeform 23"/>
            <p:cNvSpPr>
              <a:spLocks/>
            </p:cNvSpPr>
            <p:nvPr userDrawn="1"/>
          </p:nvSpPr>
          <p:spPr bwMode="ltGray">
            <a:xfrm>
              <a:off x="3017" y="1127"/>
              <a:ext cx="2603" cy="444"/>
            </a:xfrm>
            <a:custGeom>
              <a:avLst/>
              <a:gdLst/>
              <a:ahLst/>
              <a:cxnLst>
                <a:cxn ang="0">
                  <a:pos x="2577" y="0"/>
                </a:cxn>
                <a:cxn ang="0">
                  <a:pos x="2594" y="72"/>
                </a:cxn>
                <a:cxn ang="0">
                  <a:pos x="6" y="444"/>
                </a:cxn>
                <a:cxn ang="0">
                  <a:pos x="0" y="396"/>
                </a:cxn>
                <a:cxn ang="0">
                  <a:pos x="1225" y="96"/>
                </a:cxn>
                <a:cxn ang="0">
                  <a:pos x="1351" y="78"/>
                </a:cxn>
                <a:cxn ang="0">
                  <a:pos x="2577" y="0"/>
                </a:cxn>
                <a:cxn ang="0">
                  <a:pos x="2577" y="0"/>
                </a:cxn>
              </a:cxnLst>
              <a:rect l="0" t="0" r="r" b="b"/>
              <a:pathLst>
                <a:path w="2594" h="444">
                  <a:moveTo>
                    <a:pt x="2577" y="0"/>
                  </a:moveTo>
                  <a:lnTo>
                    <a:pt x="2594" y="72"/>
                  </a:lnTo>
                  <a:lnTo>
                    <a:pt x="6" y="444"/>
                  </a:lnTo>
                  <a:lnTo>
                    <a:pt x="0" y="396"/>
                  </a:lnTo>
                  <a:lnTo>
                    <a:pt x="1225" y="96"/>
                  </a:lnTo>
                  <a:lnTo>
                    <a:pt x="1351" y="78"/>
                  </a:lnTo>
                  <a:lnTo>
                    <a:pt x="2577" y="0"/>
                  </a:lnTo>
                  <a:lnTo>
                    <a:pt x="25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21880" name="Freeform 24"/>
            <p:cNvSpPr>
              <a:spLocks noEditPoints="1"/>
            </p:cNvSpPr>
            <p:nvPr userDrawn="1"/>
          </p:nvSpPr>
          <p:spPr bwMode="ltGray">
            <a:xfrm>
              <a:off x="2934" y="3773"/>
              <a:ext cx="84" cy="95"/>
            </a:xfrm>
            <a:custGeom>
              <a:avLst/>
              <a:gdLst/>
              <a:ahLst/>
              <a:cxnLst>
                <a:cxn ang="0">
                  <a:pos x="36" y="95"/>
                </a:cxn>
                <a:cxn ang="0">
                  <a:pos x="60" y="77"/>
                </a:cxn>
                <a:cxn ang="0">
                  <a:pos x="78" y="53"/>
                </a:cxn>
                <a:cxn ang="0">
                  <a:pos x="84" y="42"/>
                </a:cxn>
                <a:cxn ang="0">
                  <a:pos x="84" y="30"/>
                </a:cxn>
                <a:cxn ang="0">
                  <a:pos x="72" y="6"/>
                </a:cxn>
                <a:cxn ang="0">
                  <a:pos x="42" y="0"/>
                </a:cxn>
                <a:cxn ang="0">
                  <a:pos x="30" y="0"/>
                </a:cxn>
                <a:cxn ang="0">
                  <a:pos x="12" y="12"/>
                </a:cxn>
                <a:cxn ang="0">
                  <a:pos x="0" y="24"/>
                </a:cxn>
                <a:cxn ang="0">
                  <a:pos x="0" y="36"/>
                </a:cxn>
                <a:cxn ang="0">
                  <a:pos x="6" y="59"/>
                </a:cxn>
                <a:cxn ang="0">
                  <a:pos x="24" y="83"/>
                </a:cxn>
                <a:cxn ang="0">
                  <a:pos x="36" y="95"/>
                </a:cxn>
                <a:cxn ang="0">
                  <a:pos x="36" y="95"/>
                </a:cxn>
                <a:cxn ang="0">
                  <a:pos x="48" y="12"/>
                </a:cxn>
                <a:cxn ang="0">
                  <a:pos x="66" y="18"/>
                </a:cxn>
                <a:cxn ang="0">
                  <a:pos x="72" y="30"/>
                </a:cxn>
                <a:cxn ang="0">
                  <a:pos x="72" y="42"/>
                </a:cxn>
                <a:cxn ang="0">
                  <a:pos x="66" y="53"/>
                </a:cxn>
                <a:cxn ang="0">
                  <a:pos x="48" y="71"/>
                </a:cxn>
                <a:cxn ang="0">
                  <a:pos x="42" y="77"/>
                </a:cxn>
                <a:cxn ang="0">
                  <a:pos x="36" y="77"/>
                </a:cxn>
                <a:cxn ang="0">
                  <a:pos x="24" y="65"/>
                </a:cxn>
                <a:cxn ang="0">
                  <a:pos x="18" y="48"/>
                </a:cxn>
                <a:cxn ang="0">
                  <a:pos x="18" y="30"/>
                </a:cxn>
                <a:cxn ang="0">
                  <a:pos x="30" y="12"/>
                </a:cxn>
                <a:cxn ang="0">
                  <a:pos x="48" y="12"/>
                </a:cxn>
                <a:cxn ang="0">
                  <a:pos x="48" y="12"/>
                </a:cxn>
              </a:cxnLst>
              <a:rect l="0" t="0" r="r" b="b"/>
              <a:pathLst>
                <a:path w="84" h="95">
                  <a:moveTo>
                    <a:pt x="36" y="95"/>
                  </a:moveTo>
                  <a:lnTo>
                    <a:pt x="60" y="77"/>
                  </a:lnTo>
                  <a:lnTo>
                    <a:pt x="78" y="53"/>
                  </a:lnTo>
                  <a:lnTo>
                    <a:pt x="84" y="42"/>
                  </a:lnTo>
                  <a:lnTo>
                    <a:pt x="84" y="30"/>
                  </a:lnTo>
                  <a:lnTo>
                    <a:pt x="72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12" y="12"/>
                  </a:lnTo>
                  <a:lnTo>
                    <a:pt x="0" y="24"/>
                  </a:lnTo>
                  <a:lnTo>
                    <a:pt x="0" y="36"/>
                  </a:lnTo>
                  <a:lnTo>
                    <a:pt x="6" y="59"/>
                  </a:lnTo>
                  <a:lnTo>
                    <a:pt x="24" y="83"/>
                  </a:lnTo>
                  <a:lnTo>
                    <a:pt x="36" y="95"/>
                  </a:lnTo>
                  <a:lnTo>
                    <a:pt x="36" y="95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66" y="53"/>
                  </a:lnTo>
                  <a:lnTo>
                    <a:pt x="48" y="71"/>
                  </a:lnTo>
                  <a:lnTo>
                    <a:pt x="42" y="77"/>
                  </a:lnTo>
                  <a:lnTo>
                    <a:pt x="36" y="77"/>
                  </a:lnTo>
                  <a:lnTo>
                    <a:pt x="24" y="65"/>
                  </a:lnTo>
                  <a:lnTo>
                    <a:pt x="18" y="48"/>
                  </a:lnTo>
                  <a:lnTo>
                    <a:pt x="18" y="30"/>
                  </a:lnTo>
                  <a:lnTo>
                    <a:pt x="30" y="12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21881" name="Freeform 25"/>
            <p:cNvSpPr>
              <a:spLocks noEditPoints="1"/>
            </p:cNvSpPr>
            <p:nvPr userDrawn="1"/>
          </p:nvSpPr>
          <p:spPr bwMode="ltGray">
            <a:xfrm>
              <a:off x="3779" y="3872"/>
              <a:ext cx="90" cy="108"/>
            </a:xfrm>
            <a:custGeom>
              <a:avLst/>
              <a:gdLst/>
              <a:ahLst/>
              <a:cxnLst>
                <a:cxn ang="0">
                  <a:pos x="12" y="96"/>
                </a:cxn>
                <a:cxn ang="0">
                  <a:pos x="24" y="108"/>
                </a:cxn>
                <a:cxn ang="0">
                  <a:pos x="42" y="108"/>
                </a:cxn>
                <a:cxn ang="0">
                  <a:pos x="66" y="102"/>
                </a:cxn>
                <a:cxn ang="0">
                  <a:pos x="84" y="78"/>
                </a:cxn>
                <a:cxn ang="0">
                  <a:pos x="90" y="66"/>
                </a:cxn>
                <a:cxn ang="0">
                  <a:pos x="84" y="48"/>
                </a:cxn>
                <a:cxn ang="0">
                  <a:pos x="66" y="24"/>
                </a:cxn>
                <a:cxn ang="0">
                  <a:pos x="48" y="12"/>
                </a:cxn>
                <a:cxn ang="0">
                  <a:pos x="36" y="0"/>
                </a:cxn>
                <a:cxn ang="0">
                  <a:pos x="30" y="0"/>
                </a:cxn>
                <a:cxn ang="0">
                  <a:pos x="30" y="0"/>
                </a:cxn>
                <a:cxn ang="0">
                  <a:pos x="24" y="0"/>
                </a:cxn>
                <a:cxn ang="0">
                  <a:pos x="12" y="30"/>
                </a:cxn>
                <a:cxn ang="0">
                  <a:pos x="0" y="54"/>
                </a:cxn>
                <a:cxn ang="0">
                  <a:pos x="0" y="78"/>
                </a:cxn>
                <a:cxn ang="0">
                  <a:pos x="12" y="96"/>
                </a:cxn>
                <a:cxn ang="0">
                  <a:pos x="12" y="96"/>
                </a:cxn>
                <a:cxn ang="0">
                  <a:pos x="12" y="72"/>
                </a:cxn>
                <a:cxn ang="0">
                  <a:pos x="18" y="54"/>
                </a:cxn>
                <a:cxn ang="0">
                  <a:pos x="24" y="36"/>
                </a:cxn>
                <a:cxn ang="0">
                  <a:pos x="30" y="18"/>
                </a:cxn>
                <a:cxn ang="0">
                  <a:pos x="30" y="12"/>
                </a:cxn>
                <a:cxn ang="0">
                  <a:pos x="48" y="24"/>
                </a:cxn>
                <a:cxn ang="0">
                  <a:pos x="66" y="36"/>
                </a:cxn>
                <a:cxn ang="0">
                  <a:pos x="78" y="54"/>
                </a:cxn>
                <a:cxn ang="0">
                  <a:pos x="78" y="72"/>
                </a:cxn>
                <a:cxn ang="0">
                  <a:pos x="72" y="84"/>
                </a:cxn>
                <a:cxn ang="0">
                  <a:pos x="48" y="96"/>
                </a:cxn>
                <a:cxn ang="0">
                  <a:pos x="36" y="96"/>
                </a:cxn>
                <a:cxn ang="0">
                  <a:pos x="24" y="90"/>
                </a:cxn>
                <a:cxn ang="0">
                  <a:pos x="18" y="84"/>
                </a:cxn>
                <a:cxn ang="0">
                  <a:pos x="12" y="72"/>
                </a:cxn>
                <a:cxn ang="0">
                  <a:pos x="12" y="72"/>
                </a:cxn>
              </a:cxnLst>
              <a:rect l="0" t="0" r="r" b="b"/>
              <a:pathLst>
                <a:path w="90" h="108">
                  <a:moveTo>
                    <a:pt x="12" y="96"/>
                  </a:moveTo>
                  <a:lnTo>
                    <a:pt x="24" y="108"/>
                  </a:lnTo>
                  <a:lnTo>
                    <a:pt x="42" y="108"/>
                  </a:lnTo>
                  <a:lnTo>
                    <a:pt x="66" y="102"/>
                  </a:lnTo>
                  <a:lnTo>
                    <a:pt x="84" y="78"/>
                  </a:lnTo>
                  <a:lnTo>
                    <a:pt x="90" y="66"/>
                  </a:lnTo>
                  <a:lnTo>
                    <a:pt x="84" y="48"/>
                  </a:lnTo>
                  <a:lnTo>
                    <a:pt x="66" y="24"/>
                  </a:lnTo>
                  <a:lnTo>
                    <a:pt x="48" y="1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12" y="30"/>
                  </a:lnTo>
                  <a:lnTo>
                    <a:pt x="0" y="54"/>
                  </a:lnTo>
                  <a:lnTo>
                    <a:pt x="0" y="78"/>
                  </a:lnTo>
                  <a:lnTo>
                    <a:pt x="12" y="96"/>
                  </a:lnTo>
                  <a:lnTo>
                    <a:pt x="12" y="96"/>
                  </a:lnTo>
                  <a:close/>
                  <a:moveTo>
                    <a:pt x="12" y="72"/>
                  </a:moveTo>
                  <a:lnTo>
                    <a:pt x="18" y="54"/>
                  </a:lnTo>
                  <a:lnTo>
                    <a:pt x="24" y="36"/>
                  </a:lnTo>
                  <a:lnTo>
                    <a:pt x="30" y="18"/>
                  </a:lnTo>
                  <a:lnTo>
                    <a:pt x="30" y="12"/>
                  </a:lnTo>
                  <a:lnTo>
                    <a:pt x="48" y="24"/>
                  </a:lnTo>
                  <a:lnTo>
                    <a:pt x="66" y="36"/>
                  </a:lnTo>
                  <a:lnTo>
                    <a:pt x="78" y="54"/>
                  </a:lnTo>
                  <a:lnTo>
                    <a:pt x="78" y="72"/>
                  </a:lnTo>
                  <a:lnTo>
                    <a:pt x="72" y="84"/>
                  </a:lnTo>
                  <a:lnTo>
                    <a:pt x="48" y="96"/>
                  </a:lnTo>
                  <a:lnTo>
                    <a:pt x="36" y="96"/>
                  </a:lnTo>
                  <a:lnTo>
                    <a:pt x="24" y="90"/>
                  </a:lnTo>
                  <a:lnTo>
                    <a:pt x="18" y="84"/>
                  </a:lnTo>
                  <a:lnTo>
                    <a:pt x="12" y="72"/>
                  </a:lnTo>
                  <a:lnTo>
                    <a:pt x="12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21882" name="Freeform 26"/>
            <p:cNvSpPr>
              <a:spLocks noEditPoints="1"/>
            </p:cNvSpPr>
            <p:nvPr userDrawn="1"/>
          </p:nvSpPr>
          <p:spPr bwMode="ltGray">
            <a:xfrm>
              <a:off x="2400" y="3872"/>
              <a:ext cx="72" cy="90"/>
            </a:xfrm>
            <a:custGeom>
              <a:avLst/>
              <a:gdLst/>
              <a:ahLst/>
              <a:cxnLst>
                <a:cxn ang="0">
                  <a:pos x="71" y="90"/>
                </a:cxn>
                <a:cxn ang="0">
                  <a:pos x="71" y="60"/>
                </a:cxn>
                <a:cxn ang="0">
                  <a:pos x="71" y="36"/>
                </a:cxn>
                <a:cxn ang="0">
                  <a:pos x="60" y="12"/>
                </a:cxn>
                <a:cxn ang="0">
                  <a:pos x="36" y="0"/>
                </a:cxn>
                <a:cxn ang="0">
                  <a:pos x="12" y="12"/>
                </a:cxn>
                <a:cxn ang="0">
                  <a:pos x="0" y="36"/>
                </a:cxn>
                <a:cxn ang="0">
                  <a:pos x="6" y="60"/>
                </a:cxn>
                <a:cxn ang="0">
                  <a:pos x="30" y="78"/>
                </a:cxn>
                <a:cxn ang="0">
                  <a:pos x="54" y="90"/>
                </a:cxn>
                <a:cxn ang="0">
                  <a:pos x="71" y="90"/>
                </a:cxn>
                <a:cxn ang="0">
                  <a:pos x="71" y="90"/>
                </a:cxn>
                <a:cxn ang="0">
                  <a:pos x="24" y="18"/>
                </a:cxn>
                <a:cxn ang="0">
                  <a:pos x="42" y="18"/>
                </a:cxn>
                <a:cxn ang="0">
                  <a:pos x="54" y="18"/>
                </a:cxn>
                <a:cxn ang="0">
                  <a:pos x="60" y="42"/>
                </a:cxn>
                <a:cxn ang="0">
                  <a:pos x="60" y="66"/>
                </a:cxn>
                <a:cxn ang="0">
                  <a:pos x="60" y="72"/>
                </a:cxn>
                <a:cxn ang="0">
                  <a:pos x="60" y="78"/>
                </a:cxn>
                <a:cxn ang="0">
                  <a:pos x="42" y="72"/>
                </a:cxn>
                <a:cxn ang="0">
                  <a:pos x="24" y="66"/>
                </a:cxn>
                <a:cxn ang="0">
                  <a:pos x="12" y="48"/>
                </a:cxn>
                <a:cxn ang="0">
                  <a:pos x="12" y="30"/>
                </a:cxn>
                <a:cxn ang="0">
                  <a:pos x="24" y="18"/>
                </a:cxn>
                <a:cxn ang="0">
                  <a:pos x="24" y="18"/>
                </a:cxn>
              </a:cxnLst>
              <a:rect l="0" t="0" r="r" b="b"/>
              <a:pathLst>
                <a:path w="71" h="90">
                  <a:moveTo>
                    <a:pt x="71" y="90"/>
                  </a:moveTo>
                  <a:lnTo>
                    <a:pt x="71" y="60"/>
                  </a:lnTo>
                  <a:lnTo>
                    <a:pt x="71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12" y="12"/>
                  </a:lnTo>
                  <a:lnTo>
                    <a:pt x="0" y="36"/>
                  </a:lnTo>
                  <a:lnTo>
                    <a:pt x="6" y="60"/>
                  </a:lnTo>
                  <a:lnTo>
                    <a:pt x="30" y="78"/>
                  </a:lnTo>
                  <a:lnTo>
                    <a:pt x="54" y="90"/>
                  </a:lnTo>
                  <a:lnTo>
                    <a:pt x="71" y="90"/>
                  </a:lnTo>
                  <a:lnTo>
                    <a:pt x="71" y="90"/>
                  </a:lnTo>
                  <a:close/>
                  <a:moveTo>
                    <a:pt x="24" y="18"/>
                  </a:moveTo>
                  <a:lnTo>
                    <a:pt x="42" y="18"/>
                  </a:lnTo>
                  <a:lnTo>
                    <a:pt x="54" y="18"/>
                  </a:lnTo>
                  <a:lnTo>
                    <a:pt x="60" y="42"/>
                  </a:lnTo>
                  <a:lnTo>
                    <a:pt x="60" y="66"/>
                  </a:lnTo>
                  <a:lnTo>
                    <a:pt x="60" y="72"/>
                  </a:lnTo>
                  <a:lnTo>
                    <a:pt x="60" y="78"/>
                  </a:lnTo>
                  <a:lnTo>
                    <a:pt x="42" y="72"/>
                  </a:lnTo>
                  <a:lnTo>
                    <a:pt x="24" y="66"/>
                  </a:lnTo>
                  <a:lnTo>
                    <a:pt x="12" y="48"/>
                  </a:lnTo>
                  <a:lnTo>
                    <a:pt x="12" y="30"/>
                  </a:lnTo>
                  <a:lnTo>
                    <a:pt x="24" y="18"/>
                  </a:lnTo>
                  <a:lnTo>
                    <a:pt x="24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21883" name="Oval 27"/>
            <p:cNvSpPr>
              <a:spLocks noChangeArrowheads="1"/>
            </p:cNvSpPr>
            <p:nvPr userDrawn="1"/>
          </p:nvSpPr>
          <p:spPr bwMode="ltGray">
            <a:xfrm>
              <a:off x="2444" y="3838"/>
              <a:ext cx="1380" cy="389"/>
            </a:xfrm>
            <a:prstGeom prst="ellipse">
              <a:avLst/>
            </a:pr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cs-CZ"/>
            </a:p>
          </p:txBody>
        </p:sp>
        <p:sp>
          <p:nvSpPr>
            <p:cNvPr id="121884" name="Oval 28"/>
            <p:cNvSpPr>
              <a:spLocks noChangeArrowheads="1"/>
            </p:cNvSpPr>
            <p:nvPr userDrawn="1"/>
          </p:nvSpPr>
          <p:spPr bwMode="ltGray">
            <a:xfrm>
              <a:off x="2394" y="3834"/>
              <a:ext cx="1502" cy="288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cs-CZ"/>
            </a:p>
          </p:txBody>
        </p:sp>
        <p:sp>
          <p:nvSpPr>
            <p:cNvPr id="121885" name="Oval 29"/>
            <p:cNvSpPr>
              <a:spLocks noChangeArrowheads="1"/>
            </p:cNvSpPr>
            <p:nvPr userDrawn="1"/>
          </p:nvSpPr>
          <p:spPr bwMode="ltGray">
            <a:xfrm>
              <a:off x="2441" y="3860"/>
              <a:ext cx="1425" cy="22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cs-CZ"/>
            </a:p>
          </p:txBody>
        </p:sp>
        <p:sp>
          <p:nvSpPr>
            <p:cNvPr id="121886" name="Freeform 30"/>
            <p:cNvSpPr>
              <a:spLocks noEditPoints="1"/>
            </p:cNvSpPr>
            <p:nvPr userDrawn="1"/>
          </p:nvSpPr>
          <p:spPr bwMode="ltGray">
            <a:xfrm>
              <a:off x="3743" y="3788"/>
              <a:ext cx="90" cy="96"/>
            </a:xfrm>
            <a:custGeom>
              <a:avLst/>
              <a:gdLst/>
              <a:ahLst/>
              <a:cxnLst>
                <a:cxn ang="0">
                  <a:pos x="66" y="96"/>
                </a:cxn>
                <a:cxn ang="0">
                  <a:pos x="78" y="66"/>
                </a:cxn>
                <a:cxn ang="0">
                  <a:pos x="90" y="42"/>
                </a:cxn>
                <a:cxn ang="0">
                  <a:pos x="78" y="18"/>
                </a:cxn>
                <a:cxn ang="0">
                  <a:pos x="60" y="0"/>
                </a:cxn>
                <a:cxn ang="0">
                  <a:pos x="30" y="6"/>
                </a:cxn>
                <a:cxn ang="0">
                  <a:pos x="18" y="18"/>
                </a:cxn>
                <a:cxn ang="0">
                  <a:pos x="6" y="30"/>
                </a:cxn>
                <a:cxn ang="0">
                  <a:pos x="0" y="42"/>
                </a:cxn>
                <a:cxn ang="0">
                  <a:pos x="6" y="60"/>
                </a:cxn>
                <a:cxn ang="0">
                  <a:pos x="24" y="78"/>
                </a:cxn>
                <a:cxn ang="0">
                  <a:pos x="48" y="90"/>
                </a:cxn>
                <a:cxn ang="0">
                  <a:pos x="66" y="96"/>
                </a:cxn>
                <a:cxn ang="0">
                  <a:pos x="66" y="96"/>
                </a:cxn>
                <a:cxn ang="0">
                  <a:pos x="42" y="18"/>
                </a:cxn>
                <a:cxn ang="0">
                  <a:pos x="60" y="18"/>
                </a:cxn>
                <a:cxn ang="0">
                  <a:pos x="72" y="24"/>
                </a:cxn>
                <a:cxn ang="0">
                  <a:pos x="72" y="36"/>
                </a:cxn>
                <a:cxn ang="0">
                  <a:pos x="72" y="48"/>
                </a:cxn>
                <a:cxn ang="0">
                  <a:pos x="66" y="72"/>
                </a:cxn>
                <a:cxn ang="0">
                  <a:pos x="60" y="78"/>
                </a:cxn>
                <a:cxn ang="0">
                  <a:pos x="60" y="84"/>
                </a:cxn>
                <a:cxn ang="0">
                  <a:pos x="42" y="72"/>
                </a:cxn>
                <a:cxn ang="0">
                  <a:pos x="30" y="66"/>
                </a:cxn>
                <a:cxn ang="0">
                  <a:pos x="18" y="42"/>
                </a:cxn>
                <a:cxn ang="0">
                  <a:pos x="24" y="30"/>
                </a:cxn>
                <a:cxn ang="0">
                  <a:pos x="42" y="18"/>
                </a:cxn>
                <a:cxn ang="0">
                  <a:pos x="42" y="18"/>
                </a:cxn>
              </a:cxnLst>
              <a:rect l="0" t="0" r="r" b="b"/>
              <a:pathLst>
                <a:path w="90" h="96">
                  <a:moveTo>
                    <a:pt x="66" y="96"/>
                  </a:moveTo>
                  <a:lnTo>
                    <a:pt x="78" y="66"/>
                  </a:lnTo>
                  <a:lnTo>
                    <a:pt x="90" y="42"/>
                  </a:lnTo>
                  <a:lnTo>
                    <a:pt x="78" y="18"/>
                  </a:lnTo>
                  <a:lnTo>
                    <a:pt x="60" y="0"/>
                  </a:lnTo>
                  <a:lnTo>
                    <a:pt x="30" y="6"/>
                  </a:lnTo>
                  <a:lnTo>
                    <a:pt x="18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6" y="60"/>
                  </a:lnTo>
                  <a:lnTo>
                    <a:pt x="24" y="78"/>
                  </a:lnTo>
                  <a:lnTo>
                    <a:pt x="48" y="90"/>
                  </a:lnTo>
                  <a:lnTo>
                    <a:pt x="66" y="96"/>
                  </a:lnTo>
                  <a:lnTo>
                    <a:pt x="66" y="96"/>
                  </a:lnTo>
                  <a:close/>
                  <a:moveTo>
                    <a:pt x="42" y="18"/>
                  </a:moveTo>
                  <a:lnTo>
                    <a:pt x="60" y="18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66" y="72"/>
                  </a:lnTo>
                  <a:lnTo>
                    <a:pt x="60" y="78"/>
                  </a:lnTo>
                  <a:lnTo>
                    <a:pt x="60" y="84"/>
                  </a:lnTo>
                  <a:lnTo>
                    <a:pt x="42" y="72"/>
                  </a:lnTo>
                  <a:lnTo>
                    <a:pt x="30" y="66"/>
                  </a:lnTo>
                  <a:lnTo>
                    <a:pt x="18" y="42"/>
                  </a:lnTo>
                  <a:lnTo>
                    <a:pt x="24" y="30"/>
                  </a:lnTo>
                  <a:lnTo>
                    <a:pt x="42" y="18"/>
                  </a:lnTo>
                  <a:lnTo>
                    <a:pt x="42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21887" name="Freeform 31"/>
            <p:cNvSpPr>
              <a:spLocks noEditPoints="1"/>
            </p:cNvSpPr>
            <p:nvPr userDrawn="1"/>
          </p:nvSpPr>
          <p:spPr bwMode="ltGray">
            <a:xfrm>
              <a:off x="5422" y="3603"/>
              <a:ext cx="72" cy="108"/>
            </a:xfrm>
            <a:custGeom>
              <a:avLst/>
              <a:gdLst/>
              <a:ahLst/>
              <a:cxnLst>
                <a:cxn ang="0">
                  <a:pos x="0" y="90"/>
                </a:cxn>
                <a:cxn ang="0">
                  <a:pos x="12" y="102"/>
                </a:cxn>
                <a:cxn ang="0">
                  <a:pos x="24" y="108"/>
                </a:cxn>
                <a:cxn ang="0">
                  <a:pos x="48" y="108"/>
                </a:cxn>
                <a:cxn ang="0">
                  <a:pos x="66" y="96"/>
                </a:cxn>
                <a:cxn ang="0">
                  <a:pos x="72" y="66"/>
                </a:cxn>
                <a:cxn ang="0">
                  <a:pos x="66" y="42"/>
                </a:cxn>
                <a:cxn ang="0">
                  <a:pos x="60" y="18"/>
                </a:cxn>
                <a:cxn ang="0">
                  <a:pos x="48" y="6"/>
                </a:cxn>
                <a:cxn ang="0">
                  <a:pos x="42" y="0"/>
                </a:cxn>
                <a:cxn ang="0">
                  <a:pos x="42" y="0"/>
                </a:cxn>
                <a:cxn ang="0">
                  <a:pos x="36" y="0"/>
                </a:cxn>
                <a:cxn ang="0">
                  <a:pos x="18" y="24"/>
                </a:cxn>
                <a:cxn ang="0">
                  <a:pos x="6" y="48"/>
                </a:cxn>
                <a:cxn ang="0">
                  <a:pos x="0" y="66"/>
                </a:cxn>
                <a:cxn ang="0">
                  <a:pos x="0" y="90"/>
                </a:cxn>
                <a:cxn ang="0">
                  <a:pos x="0" y="90"/>
                </a:cxn>
                <a:cxn ang="0">
                  <a:pos x="12" y="66"/>
                </a:cxn>
                <a:cxn ang="0">
                  <a:pos x="18" y="48"/>
                </a:cxn>
                <a:cxn ang="0">
                  <a:pos x="24" y="36"/>
                </a:cxn>
                <a:cxn ang="0">
                  <a:pos x="30" y="24"/>
                </a:cxn>
                <a:cxn ang="0">
                  <a:pos x="36" y="18"/>
                </a:cxn>
                <a:cxn ang="0">
                  <a:pos x="54" y="30"/>
                </a:cxn>
                <a:cxn ang="0">
                  <a:pos x="60" y="48"/>
                </a:cxn>
                <a:cxn ang="0">
                  <a:pos x="66" y="72"/>
                </a:cxn>
                <a:cxn ang="0">
                  <a:pos x="66" y="84"/>
                </a:cxn>
                <a:cxn ang="0">
                  <a:pos x="54" y="96"/>
                </a:cxn>
                <a:cxn ang="0">
                  <a:pos x="30" y="102"/>
                </a:cxn>
                <a:cxn ang="0">
                  <a:pos x="24" y="96"/>
                </a:cxn>
                <a:cxn ang="0">
                  <a:pos x="12" y="90"/>
                </a:cxn>
                <a:cxn ang="0">
                  <a:pos x="12" y="78"/>
                </a:cxn>
                <a:cxn ang="0">
                  <a:pos x="12" y="66"/>
                </a:cxn>
                <a:cxn ang="0">
                  <a:pos x="12" y="66"/>
                </a:cxn>
              </a:cxnLst>
              <a:rect l="0" t="0" r="r" b="b"/>
              <a:pathLst>
                <a:path w="72" h="108">
                  <a:moveTo>
                    <a:pt x="0" y="90"/>
                  </a:moveTo>
                  <a:lnTo>
                    <a:pt x="12" y="102"/>
                  </a:lnTo>
                  <a:lnTo>
                    <a:pt x="24" y="108"/>
                  </a:lnTo>
                  <a:lnTo>
                    <a:pt x="48" y="108"/>
                  </a:lnTo>
                  <a:lnTo>
                    <a:pt x="66" y="96"/>
                  </a:lnTo>
                  <a:lnTo>
                    <a:pt x="72" y="66"/>
                  </a:lnTo>
                  <a:lnTo>
                    <a:pt x="66" y="42"/>
                  </a:lnTo>
                  <a:lnTo>
                    <a:pt x="60" y="18"/>
                  </a:lnTo>
                  <a:lnTo>
                    <a:pt x="48" y="6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36" y="0"/>
                  </a:lnTo>
                  <a:lnTo>
                    <a:pt x="18" y="24"/>
                  </a:lnTo>
                  <a:lnTo>
                    <a:pt x="6" y="48"/>
                  </a:lnTo>
                  <a:lnTo>
                    <a:pt x="0" y="66"/>
                  </a:lnTo>
                  <a:lnTo>
                    <a:pt x="0" y="90"/>
                  </a:lnTo>
                  <a:lnTo>
                    <a:pt x="0" y="90"/>
                  </a:lnTo>
                  <a:close/>
                  <a:moveTo>
                    <a:pt x="12" y="66"/>
                  </a:moveTo>
                  <a:lnTo>
                    <a:pt x="18" y="48"/>
                  </a:lnTo>
                  <a:lnTo>
                    <a:pt x="24" y="36"/>
                  </a:lnTo>
                  <a:lnTo>
                    <a:pt x="30" y="24"/>
                  </a:lnTo>
                  <a:lnTo>
                    <a:pt x="36" y="18"/>
                  </a:lnTo>
                  <a:lnTo>
                    <a:pt x="54" y="30"/>
                  </a:lnTo>
                  <a:lnTo>
                    <a:pt x="60" y="48"/>
                  </a:lnTo>
                  <a:lnTo>
                    <a:pt x="66" y="72"/>
                  </a:lnTo>
                  <a:lnTo>
                    <a:pt x="66" y="84"/>
                  </a:lnTo>
                  <a:lnTo>
                    <a:pt x="54" y="96"/>
                  </a:lnTo>
                  <a:lnTo>
                    <a:pt x="30" y="102"/>
                  </a:lnTo>
                  <a:lnTo>
                    <a:pt x="24" y="96"/>
                  </a:lnTo>
                  <a:lnTo>
                    <a:pt x="12" y="90"/>
                  </a:lnTo>
                  <a:lnTo>
                    <a:pt x="12" y="78"/>
                  </a:lnTo>
                  <a:lnTo>
                    <a:pt x="12" y="66"/>
                  </a:lnTo>
                  <a:lnTo>
                    <a:pt x="1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21888" name="Rectangle 32"/>
            <p:cNvSpPr>
              <a:spLocks noChangeArrowheads="1"/>
            </p:cNvSpPr>
            <p:nvPr userDrawn="1"/>
          </p:nvSpPr>
          <p:spPr bwMode="ltGray">
            <a:xfrm>
              <a:off x="4238" y="1773"/>
              <a:ext cx="173" cy="2539"/>
            </a:xfrm>
            <a:prstGeom prst="rect">
              <a:avLst/>
            </a:pr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cs-CZ"/>
            </a:p>
          </p:txBody>
        </p:sp>
        <p:sp>
          <p:nvSpPr>
            <p:cNvPr id="121889" name="Rectangle 33"/>
            <p:cNvSpPr>
              <a:spLocks noChangeArrowheads="1"/>
            </p:cNvSpPr>
            <p:nvPr userDrawn="1"/>
          </p:nvSpPr>
          <p:spPr bwMode="ltGray">
            <a:xfrm>
              <a:off x="4288" y="1545"/>
              <a:ext cx="76" cy="24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cs-CZ"/>
            </a:p>
          </p:txBody>
        </p:sp>
        <p:sp>
          <p:nvSpPr>
            <p:cNvPr id="121890" name="AutoShape 34"/>
            <p:cNvSpPr>
              <a:spLocks noChangeArrowheads="1"/>
            </p:cNvSpPr>
            <p:nvPr userDrawn="1"/>
          </p:nvSpPr>
          <p:spPr bwMode="ltGray">
            <a:xfrm>
              <a:off x="4220" y="1743"/>
              <a:ext cx="205" cy="52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cs-CZ"/>
            </a:p>
          </p:txBody>
        </p:sp>
        <p:sp>
          <p:nvSpPr>
            <p:cNvPr id="121891" name="Freeform 35"/>
            <p:cNvSpPr>
              <a:spLocks/>
            </p:cNvSpPr>
            <p:nvPr userDrawn="1"/>
          </p:nvSpPr>
          <p:spPr bwMode="ltGray">
            <a:xfrm>
              <a:off x="4306" y="1529"/>
              <a:ext cx="252" cy="1576"/>
            </a:xfrm>
            <a:custGeom>
              <a:avLst/>
              <a:gdLst/>
              <a:ahLst/>
              <a:cxnLst>
                <a:cxn ang="0">
                  <a:pos x="252" y="1576"/>
                </a:cxn>
                <a:cxn ang="0">
                  <a:pos x="12" y="84"/>
                </a:cxn>
                <a:cxn ang="0">
                  <a:pos x="12" y="60"/>
                </a:cxn>
                <a:cxn ang="0">
                  <a:pos x="0" y="12"/>
                </a:cxn>
                <a:cxn ang="0">
                  <a:pos x="72" y="0"/>
                </a:cxn>
                <a:cxn ang="0">
                  <a:pos x="72" y="0"/>
                </a:cxn>
                <a:cxn ang="0">
                  <a:pos x="78" y="48"/>
                </a:cxn>
                <a:cxn ang="0">
                  <a:pos x="88" y="66"/>
                </a:cxn>
              </a:cxnLst>
              <a:rect l="0" t="0" r="r" b="b"/>
              <a:pathLst>
                <a:path w="252" h="1576">
                  <a:moveTo>
                    <a:pt x="252" y="1576"/>
                  </a:moveTo>
                  <a:lnTo>
                    <a:pt x="12" y="84"/>
                  </a:lnTo>
                  <a:lnTo>
                    <a:pt x="12" y="60"/>
                  </a:lnTo>
                  <a:lnTo>
                    <a:pt x="0" y="12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8" y="48"/>
                  </a:lnTo>
                  <a:lnTo>
                    <a:pt x="88" y="66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21892" name="Freeform 36"/>
            <p:cNvSpPr>
              <a:spLocks/>
            </p:cNvSpPr>
            <p:nvPr userDrawn="1"/>
          </p:nvSpPr>
          <p:spPr bwMode="ltGray">
            <a:xfrm>
              <a:off x="4169" y="1421"/>
              <a:ext cx="317" cy="138"/>
            </a:xfrm>
            <a:custGeom>
              <a:avLst/>
              <a:gdLst/>
              <a:ahLst/>
              <a:cxnLst>
                <a:cxn ang="0">
                  <a:pos x="161" y="0"/>
                </a:cxn>
                <a:cxn ang="0">
                  <a:pos x="227" y="6"/>
                </a:cxn>
                <a:cxn ang="0">
                  <a:pos x="275" y="36"/>
                </a:cxn>
                <a:cxn ang="0">
                  <a:pos x="304" y="78"/>
                </a:cxn>
                <a:cxn ang="0">
                  <a:pos x="316" y="138"/>
                </a:cxn>
                <a:cxn ang="0">
                  <a:pos x="0" y="138"/>
                </a:cxn>
                <a:cxn ang="0">
                  <a:pos x="11" y="78"/>
                </a:cxn>
                <a:cxn ang="0">
                  <a:pos x="47" y="36"/>
                </a:cxn>
                <a:cxn ang="0">
                  <a:pos x="95" y="6"/>
                </a:cxn>
                <a:cxn ang="0">
                  <a:pos x="161" y="0"/>
                </a:cxn>
                <a:cxn ang="0">
                  <a:pos x="161" y="0"/>
                </a:cxn>
              </a:cxnLst>
              <a:rect l="0" t="0" r="r" b="b"/>
              <a:pathLst>
                <a:path w="316" h="138">
                  <a:moveTo>
                    <a:pt x="161" y="0"/>
                  </a:moveTo>
                  <a:lnTo>
                    <a:pt x="227" y="6"/>
                  </a:lnTo>
                  <a:lnTo>
                    <a:pt x="275" y="36"/>
                  </a:lnTo>
                  <a:lnTo>
                    <a:pt x="304" y="78"/>
                  </a:lnTo>
                  <a:lnTo>
                    <a:pt x="316" y="138"/>
                  </a:lnTo>
                  <a:lnTo>
                    <a:pt x="0" y="138"/>
                  </a:lnTo>
                  <a:lnTo>
                    <a:pt x="11" y="78"/>
                  </a:lnTo>
                  <a:lnTo>
                    <a:pt x="47" y="36"/>
                  </a:lnTo>
                  <a:lnTo>
                    <a:pt x="95" y="6"/>
                  </a:lnTo>
                  <a:lnTo>
                    <a:pt x="161" y="0"/>
                  </a:lnTo>
                  <a:lnTo>
                    <a:pt x="16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121893" name="Rectangle 37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 předlohy nadpisů.</a:t>
            </a:r>
          </a:p>
        </p:txBody>
      </p:sp>
      <p:sp>
        <p:nvSpPr>
          <p:cNvPr id="121894" name="Rectangle 3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</a:p>
        </p:txBody>
      </p:sp>
      <p:sp>
        <p:nvSpPr>
          <p:cNvPr id="121895" name="Rectangle 3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78563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/>
          </a:p>
        </p:txBody>
      </p:sp>
      <p:sp>
        <p:nvSpPr>
          <p:cNvPr id="121896" name="Rectangle 4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78563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/>
            </a:lvl1pPr>
          </a:lstStyle>
          <a:p>
            <a:endParaRPr lang="cs-CZ"/>
          </a:p>
        </p:txBody>
      </p:sp>
      <p:sp>
        <p:nvSpPr>
          <p:cNvPr id="121897" name="Rectangle 4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78563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FC49D191-A273-46BC-A762-A43772605FB3}" type="slidenum">
              <a:rPr lang="cs-CZ"/>
              <a:pPr/>
              <a:t>‹#›</a:t>
            </a:fld>
            <a:endParaRPr lang="cs-CZ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hyperlink" Target="http://upload.wikimedia.org/wikipedia/commons/f/f0/Young_tasmanian_devil.jpg" TargetMode="External"/><Relationship Id="rId4" Type="http://schemas.openxmlformats.org/officeDocument/2006/relationships/image" Target="../media/image3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jpe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hyperlink" Target="http://commons.wikimedia.org/wiki/File:Uluru_Australia(1).jpg" TargetMode="External"/><Relationship Id="rId13" Type="http://schemas.openxmlformats.org/officeDocument/2006/relationships/hyperlink" Target="http://commons.wikimedia.org/wiki/File:Koala_climbing_tree.jpg" TargetMode="External"/><Relationship Id="rId18" Type="http://schemas.openxmlformats.org/officeDocument/2006/relationships/hyperlink" Target="http://commons.wikimedia.org/wiki/File:Melbourne_CBD_(View_from_the_top_of_Shrine_of_Remembrance).jpg" TargetMode="External"/><Relationship Id="rId26" Type="http://schemas.openxmlformats.org/officeDocument/2006/relationships/hyperlink" Target="http://commons.wikimedia.org/wiki/File:VHFVI.JPG" TargetMode="External"/><Relationship Id="rId39" Type="http://schemas.openxmlformats.org/officeDocument/2006/relationships/hyperlink" Target="http://commons.wikimedia.org/wiki/File:Beach_panorama_-_lakes_entrance.jpg" TargetMode="External"/><Relationship Id="rId3" Type="http://schemas.openxmlformats.org/officeDocument/2006/relationships/hyperlink" Target="http://commons.wikimedia.org/wiki/File:Kangaroo_Warning_Sign.svg" TargetMode="External"/><Relationship Id="rId21" Type="http://schemas.openxmlformats.org/officeDocument/2006/relationships/hyperlink" Target="http://commons.wikimedia.org/wiki/File:Captainjamescookportrait.jpg" TargetMode="External"/><Relationship Id="rId34" Type="http://schemas.openxmlformats.org/officeDocument/2006/relationships/hyperlink" Target="http://commons.wikimedia.org/wiki/File:Souris_d'agneau.JPG" TargetMode="External"/><Relationship Id="rId42" Type="http://schemas.openxmlformats.org/officeDocument/2006/relationships/hyperlink" Target="http://commons.wikimedia.org/wiki/File:1abluemountainspano5.jpg" TargetMode="External"/><Relationship Id="rId47" Type="http://schemas.openxmlformats.org/officeDocument/2006/relationships/hyperlink" Target="http://commons.wikimedia.org/wiki/File:Centre_Point_Tower_In_Sydney_Edit.jpg" TargetMode="External"/><Relationship Id="rId7" Type="http://schemas.openxmlformats.org/officeDocument/2006/relationships/hyperlink" Target="http://commons.wikimedia.org/wiki/File:Aerial_Kata_Tjuta_olgas4799.jpg" TargetMode="External"/><Relationship Id="rId12" Type="http://schemas.openxmlformats.org/officeDocument/2006/relationships/hyperlink" Target="http://commons.wikimedia.org/wiki/File:Australisk_fauna,_Kivi,_Nordisk_familjebok.jpg" TargetMode="External"/><Relationship Id="rId17" Type="http://schemas.openxmlformats.org/officeDocument/2006/relationships/hyperlink" Target="http://commons.wikimedia.org/wiki/File:Sydney_Opera_House_-_Dec_2008.jpg" TargetMode="External"/><Relationship Id="rId25" Type="http://schemas.openxmlformats.org/officeDocument/2006/relationships/hyperlink" Target="http://commons.wikimedia.org/wiki/File:Flock_of_sheep.jpg" TargetMode="External"/><Relationship Id="rId33" Type="http://schemas.openxmlformats.org/officeDocument/2006/relationships/hyperlink" Target="http://commons.wikimedia.org/wiki/File:Brianti_Australian_Open_2009_1.jpg" TargetMode="External"/><Relationship Id="rId38" Type="http://schemas.openxmlformats.org/officeDocument/2006/relationships/hyperlink" Target="http://commons.wikimedia.org/wiki/File:Road_Train_Australia.jpg" TargetMode="External"/><Relationship Id="rId46" Type="http://schemas.openxmlformats.org/officeDocument/2006/relationships/hyperlink" Target="http://commons.wikimedia.org/wiki/File:ParlTriangle.JPG" TargetMode="External"/><Relationship Id="rId2" Type="http://schemas.openxmlformats.org/officeDocument/2006/relationships/hyperlink" Target="http://commons.wikimedia.org/wiki/File:Flag_of_Australia.svg" TargetMode="External"/><Relationship Id="rId16" Type="http://schemas.openxmlformats.org/officeDocument/2006/relationships/hyperlink" Target="http://commons.wikimedia.org/wiki/File:Portrait_of_a_man_with_long_hair_and_painted_markings,_photograph_by_H._Basedow.jpg" TargetMode="External"/><Relationship Id="rId20" Type="http://schemas.openxmlformats.org/officeDocument/2006/relationships/hyperlink" Target="http://commons.wikimedia.org/wiki/File:Atlin-gold-rush-1899.jpg" TargetMode="External"/><Relationship Id="rId29" Type="http://schemas.openxmlformats.org/officeDocument/2006/relationships/hyperlink" Target="http://cs.wikipedia.org/wiki/Soubor:Australian_Coat_of_Arms.png" TargetMode="External"/><Relationship Id="rId41" Type="http://schemas.openxmlformats.org/officeDocument/2006/relationships/hyperlink" Target="http://commons.wikimedia.org/wiki/File:Australia.svg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commons.wikimedia.org/wiki/File:The_Pinnacles-LaRuth-2006.jpg" TargetMode="External"/><Relationship Id="rId11" Type="http://schemas.openxmlformats.org/officeDocument/2006/relationships/hyperlink" Target="http://commons.wikimedia.org/wiki/File:Grey_Roo_with_Joey_SMC_2006.jpg" TargetMode="External"/><Relationship Id="rId24" Type="http://schemas.openxmlformats.org/officeDocument/2006/relationships/hyperlink" Target="http://commons.wikimedia.org/wiki/File:Prime_lambs.JPG" TargetMode="External"/><Relationship Id="rId32" Type="http://schemas.openxmlformats.org/officeDocument/2006/relationships/hyperlink" Target="http://commons.wikimedia.org/wiki/File:Michael_Schumacher_2006_Britain.jpg" TargetMode="External"/><Relationship Id="rId37" Type="http://schemas.openxmlformats.org/officeDocument/2006/relationships/hyperlink" Target="http://commons.wikimedia.org/wiki/File:Au.roundabout.svg" TargetMode="External"/><Relationship Id="rId40" Type="http://schemas.openxmlformats.org/officeDocument/2006/relationships/hyperlink" Target="http://commons.wikimedia.org/wiki/File:Little_River_Gorge.jpg" TargetMode="External"/><Relationship Id="rId45" Type="http://schemas.openxmlformats.org/officeDocument/2006/relationships/hyperlink" Target="http://commons.wikimedia.org/wiki/File:Sydney_Harbour_Bridge_from_the_air.JPG" TargetMode="External"/><Relationship Id="rId5" Type="http://schemas.openxmlformats.org/officeDocument/2006/relationships/hyperlink" Target="http://commons.wikimedia.org/wiki/File:Simpsondesert.jpg" TargetMode="External"/><Relationship Id="rId15" Type="http://schemas.openxmlformats.org/officeDocument/2006/relationships/hyperlink" Target="http://commons.wikimedia.org/wiki/File:Australia_Aboriginal_Culture_011.jpg" TargetMode="External"/><Relationship Id="rId23" Type="http://schemas.openxmlformats.org/officeDocument/2006/relationships/hyperlink" Target="http://commons.wikimedia.org/wiki/File:Iron_ore_unloaders,_Birkenhead_1964.jpg" TargetMode="External"/><Relationship Id="rId28" Type="http://schemas.openxmlformats.org/officeDocument/2006/relationships/hyperlink" Target="http://commons.wikimedia.org/wiki/File:Tut_bumerangs.JPG" TargetMode="External"/><Relationship Id="rId36" Type="http://schemas.openxmlformats.org/officeDocument/2006/relationships/hyperlink" Target="http://commons.wikimedia.org/wiki/File:Forest_fire_plane.jpg" TargetMode="External"/><Relationship Id="rId10" Type="http://schemas.openxmlformats.org/officeDocument/2006/relationships/hyperlink" Target="http://commons.wikimedia.org/wiki/File:Coral_Outcrop_Flynn_Reef.jpg" TargetMode="External"/><Relationship Id="rId19" Type="http://schemas.openxmlformats.org/officeDocument/2006/relationships/hyperlink" Target="http://commons.wikimedia.org/wiki/File:WesternAustralianMuseum1_gobeirne.jpg" TargetMode="External"/><Relationship Id="rId31" Type="http://schemas.openxmlformats.org/officeDocument/2006/relationships/hyperlink" Target="http://commons.wikimedia.org/wiki/File:US_Navy_090705-N-6720T-024_Sailors_from_rugby_team_of_the_aircraft_carrier_USS_George_Washington_(CVN_73)_play_against_the_Palmyra_Rugby_Union_during_a_port_visit_to_Perth_and_Fremantle,_Australia.jpg" TargetMode="External"/><Relationship Id="rId44" Type="http://schemas.openxmlformats.org/officeDocument/2006/relationships/hyperlink" Target="http://commons.wikimedia.org/wiki/File:Nullabor_Plain_With_Trees.jpg" TargetMode="External"/><Relationship Id="rId4" Type="http://schemas.openxmlformats.org/officeDocument/2006/relationships/hyperlink" Target="http://commons.wikimedia.org/wiki/File:Australia_map.svg" TargetMode="External"/><Relationship Id="rId9" Type="http://schemas.openxmlformats.org/officeDocument/2006/relationships/hyperlink" Target="http://commons.wikimedia.org/wiki/File:Coral_Reef_aerial.png" TargetMode="External"/><Relationship Id="rId14" Type="http://schemas.openxmlformats.org/officeDocument/2006/relationships/hyperlink" Target="http://commons.wikimedia.org/wiki/File:Applebox.JPG" TargetMode="External"/><Relationship Id="rId22" Type="http://schemas.openxmlformats.org/officeDocument/2006/relationships/hyperlink" Target="http://commons.wikimedia.org/wiki/File:Midland_Workshops_Coal_Dam,_Western_Australia.jpg" TargetMode="External"/><Relationship Id="rId27" Type="http://schemas.openxmlformats.org/officeDocument/2006/relationships/hyperlink" Target="http://commons.wikimedia.org/wiki/File:Holden_brougham.JPG" TargetMode="External"/><Relationship Id="rId30" Type="http://schemas.openxmlformats.org/officeDocument/2006/relationships/hyperlink" Target="http://commons.wikimedia.org/wiki/File:White_shark.jpg" TargetMode="External"/><Relationship Id="rId35" Type="http://schemas.openxmlformats.org/officeDocument/2006/relationships/hyperlink" Target="http://commons.wikimedia.org/wiki/File:Kangaroo_steak.jpg" TargetMode="External"/><Relationship Id="rId43" Type="http://schemas.openxmlformats.org/officeDocument/2006/relationships/hyperlink" Target="http://commons.wikimedia.org/wiki/File:Australia-orb.png" TargetMode="External"/><Relationship Id="rId48" Type="http://schemas.openxmlformats.org/officeDocument/2006/relationships/hyperlink" Target="http://commons.wikimedia.org/wiki/File:Sydney_taronga_zoo.jpg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71550" y="4941888"/>
            <a:ext cx="6696075" cy="1328737"/>
          </a:xfrm>
        </p:spPr>
        <p:txBody>
          <a:bodyPr/>
          <a:lstStyle/>
          <a:p>
            <a:r>
              <a:rPr lang="cs-CZ" sz="8000" b="1">
                <a:solidFill>
                  <a:srgbClr val="00CC00"/>
                </a:solidFill>
                <a:latin typeface="Times New Roman" pitchFamily="18" charset="0"/>
              </a:rPr>
              <a:t>AUSTRÁLIE</a:t>
            </a:r>
          </a:p>
        </p:txBody>
      </p:sp>
      <p:pic>
        <p:nvPicPr>
          <p:cNvPr id="2053" name="Picture 5" descr="File:Flag of Australia.sv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288" y="765175"/>
            <a:ext cx="8280400" cy="4141788"/>
          </a:xfrm>
          <a:prstGeom prst="rect">
            <a:avLst/>
          </a:prstGeom>
          <a:noFill/>
        </p:spPr>
      </p:pic>
      <p:sp>
        <p:nvSpPr>
          <p:cNvPr id="2056" name="Rectangle 8"/>
          <p:cNvSpPr>
            <a:spLocks noChangeArrowheads="1"/>
          </p:cNvSpPr>
          <p:nvPr/>
        </p:nvSpPr>
        <p:spPr bwMode="auto">
          <a:xfrm>
            <a:off x="395288" y="4868863"/>
            <a:ext cx="5397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sz="120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obr. 1</a:t>
            </a: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3" descr="C:\Documents and Settings\Administrateur\Mes documents\Mes images\AustralieKepguru\Kék_Linckia_tengeri_csillag-Nagy-korallzátony_800x60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716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53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938" name="Picture 2" descr="Výsledek obrázku pro 12 apostolů austráli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285728"/>
            <a:ext cx="8713604" cy="4786346"/>
          </a:xfrm>
          <a:prstGeom prst="rect">
            <a:avLst/>
          </a:prstGeom>
          <a:noFill/>
        </p:spPr>
      </p:pic>
      <p:sp>
        <p:nvSpPr>
          <p:cNvPr id="3" name="TextovéPole 2"/>
          <p:cNvSpPr txBox="1"/>
          <p:nvPr/>
        </p:nvSpPr>
        <p:spPr>
          <a:xfrm>
            <a:off x="785786" y="5286388"/>
            <a:ext cx="6572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12 apoštolů (u Melbourne)</a:t>
            </a:r>
            <a:endParaRPr lang="cs-CZ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 b="1" dirty="0" smtClean="0">
                <a:solidFill>
                  <a:srgbClr val="00CC00"/>
                </a:solidFill>
              </a:rPr>
              <a:t>VODSTVO</a:t>
            </a:r>
            <a:endParaRPr lang="cs-CZ" b="1" dirty="0">
              <a:solidFill>
                <a:srgbClr val="00CC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 smtClean="0"/>
          </a:p>
          <a:p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endParaRPr lang="cs-CZ" dirty="0" smtClean="0"/>
          </a:p>
          <a:p>
            <a:pPr>
              <a:buNone/>
            </a:pPr>
            <a:endParaRPr lang="cs-CZ" dirty="0"/>
          </a:p>
          <a:p>
            <a:r>
              <a:rPr lang="cs-CZ" dirty="0" err="1" smtClean="0"/>
              <a:t>Darling</a:t>
            </a:r>
            <a:endParaRPr lang="cs-CZ" dirty="0" smtClean="0"/>
          </a:p>
          <a:p>
            <a:r>
              <a:rPr lang="cs-CZ" dirty="0" smtClean="0"/>
              <a:t>Murray</a:t>
            </a:r>
          </a:p>
          <a:p>
            <a:r>
              <a:rPr lang="cs-CZ" dirty="0" err="1" smtClean="0"/>
              <a:t>Eyrovo</a:t>
            </a:r>
            <a:r>
              <a:rPr lang="cs-CZ" dirty="0" smtClean="0"/>
              <a:t> jezero</a:t>
            </a:r>
          </a:p>
        </p:txBody>
      </p:sp>
      <p:pic>
        <p:nvPicPr>
          <p:cNvPr id="157698" name="Picture 2" descr="Výsledek obrázku pro darling řek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90767" y="1142984"/>
            <a:ext cx="6191293" cy="464347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 b="1" dirty="0" smtClean="0">
                <a:solidFill>
                  <a:srgbClr val="00CC00"/>
                </a:solidFill>
              </a:rPr>
              <a:t>VODSTVO</a:t>
            </a:r>
            <a:endParaRPr lang="cs-CZ" b="1" dirty="0">
              <a:solidFill>
                <a:srgbClr val="00CC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2/3 území – bezodtokové</a:t>
            </a:r>
          </a:p>
          <a:p>
            <a:r>
              <a:rPr lang="cs-CZ" dirty="0" err="1" smtClean="0"/>
              <a:t>Creeky</a:t>
            </a:r>
            <a:endParaRPr lang="cs-CZ" dirty="0" smtClean="0"/>
          </a:p>
          <a:p>
            <a:r>
              <a:rPr lang="cs-CZ" dirty="0" smtClean="0"/>
              <a:t>Artéské</a:t>
            </a:r>
          </a:p>
          <a:p>
            <a:pPr>
              <a:buNone/>
            </a:pPr>
            <a:r>
              <a:rPr lang="cs-CZ" dirty="0"/>
              <a:t> </a:t>
            </a:r>
            <a:r>
              <a:rPr lang="cs-CZ" dirty="0" smtClean="0"/>
              <a:t> studny</a:t>
            </a:r>
            <a:endParaRPr lang="cs-CZ" dirty="0"/>
          </a:p>
        </p:txBody>
      </p:sp>
      <p:pic>
        <p:nvPicPr>
          <p:cNvPr id="158722" name="Picture 2" descr="Lake eyre basin map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00364" y="2143116"/>
            <a:ext cx="4429156" cy="442915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 dirty="0" smtClean="0">
                <a:solidFill>
                  <a:srgbClr val="00CC00"/>
                </a:solidFill>
              </a:rPr>
              <a:t>Artézská studna</a:t>
            </a:r>
            <a:endParaRPr lang="cs-CZ" dirty="0">
              <a:solidFill>
                <a:srgbClr val="00CC00"/>
              </a:solidFill>
            </a:endParaRPr>
          </a:p>
        </p:txBody>
      </p:sp>
      <p:pic>
        <p:nvPicPr>
          <p:cNvPr id="62466" name="Picture 2" descr="Výsledek obrázku pro artézská studn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42989" y="571480"/>
            <a:ext cx="4086697" cy="6143668"/>
          </a:xfrm>
          <a:prstGeom prst="rect">
            <a:avLst/>
          </a:prstGeom>
          <a:noFill/>
        </p:spPr>
      </p:pic>
      <p:sp>
        <p:nvSpPr>
          <p:cNvPr id="62468" name="AutoShape 4" descr="Výsledek obrázku pro artézská studn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62470" name="AutoShape 6" descr="Výsledek obrázku pro artézská studn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62471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2143116"/>
            <a:ext cx="4481065" cy="2747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2" name="Rectangle 6"/>
          <p:cNvSpPr>
            <a:spLocks noGrp="1" noChangeArrowheads="1"/>
          </p:cNvSpPr>
          <p:nvPr>
            <p:ph type="title"/>
          </p:nvPr>
        </p:nvSpPr>
        <p:spPr>
          <a:xfrm>
            <a:off x="0" y="304800"/>
            <a:ext cx="9144000" cy="685800"/>
          </a:xfrm>
        </p:spPr>
        <p:txBody>
          <a:bodyPr/>
          <a:lstStyle/>
          <a:p>
            <a:r>
              <a:rPr lang="cs-CZ" sz="2800" dirty="0" smtClean="0">
                <a:solidFill>
                  <a:srgbClr val="00CC00"/>
                </a:solidFill>
              </a:rPr>
              <a:t>OZNAČ DO MAPY:</a:t>
            </a:r>
            <a:endParaRPr lang="cs-CZ" sz="2800" dirty="0">
              <a:solidFill>
                <a:srgbClr val="00CC00"/>
              </a:solidFill>
            </a:endParaRPr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228600" y="1142984"/>
            <a:ext cx="8915400" cy="5943616"/>
          </a:xfrm>
        </p:spPr>
        <p:txBody>
          <a:bodyPr/>
          <a:lstStyle/>
          <a:p>
            <a:r>
              <a:rPr lang="cs-CZ" b="1" i="1" u="sng" dirty="0"/>
              <a:t>Členitost a povrch </a:t>
            </a:r>
            <a:r>
              <a:rPr lang="cs-CZ" b="1" i="1" u="sng" dirty="0" smtClean="0"/>
              <a:t>:</a:t>
            </a:r>
            <a:r>
              <a:rPr lang="cs-CZ" dirty="0" smtClean="0"/>
              <a:t> </a:t>
            </a:r>
            <a:r>
              <a:rPr lang="cs-CZ" dirty="0"/>
              <a:t>Yorský </a:t>
            </a:r>
            <a:r>
              <a:rPr lang="cs-CZ" dirty="0" err="1"/>
              <a:t>pol</a:t>
            </a:r>
            <a:r>
              <a:rPr lang="cs-CZ" dirty="0"/>
              <a:t>., </a:t>
            </a:r>
            <a:r>
              <a:rPr lang="cs-CZ" dirty="0" err="1" smtClean="0"/>
              <a:t>Arhémská</a:t>
            </a:r>
            <a:r>
              <a:rPr lang="cs-CZ" dirty="0" smtClean="0"/>
              <a:t> země,Tasmánie</a:t>
            </a:r>
            <a:r>
              <a:rPr lang="cs-CZ" dirty="0"/>
              <a:t>, Velká útesová bariéra, Velké předělové pohoří, Australské Alpy (</a:t>
            </a:r>
            <a:r>
              <a:rPr lang="cs-CZ" dirty="0" err="1"/>
              <a:t>Mt</a:t>
            </a:r>
            <a:r>
              <a:rPr lang="cs-CZ" dirty="0"/>
              <a:t>. </a:t>
            </a:r>
            <a:r>
              <a:rPr lang="cs-CZ" dirty="0" err="1" smtClean="0"/>
              <a:t>Kosciuszko</a:t>
            </a:r>
            <a:r>
              <a:rPr lang="cs-CZ" dirty="0"/>
              <a:t>),  Velká písečná poušť, </a:t>
            </a:r>
            <a:r>
              <a:rPr lang="cs-CZ" dirty="0" err="1"/>
              <a:t>Gibsonova</a:t>
            </a:r>
            <a:r>
              <a:rPr lang="cs-CZ" dirty="0"/>
              <a:t> poušť, Velká Viktoriina poušť.</a:t>
            </a:r>
          </a:p>
          <a:p>
            <a:pPr>
              <a:buFontTx/>
              <a:buNone/>
            </a:pPr>
            <a:endParaRPr lang="cs-CZ" dirty="0"/>
          </a:p>
          <a:p>
            <a:r>
              <a:rPr lang="cs-CZ" b="1" i="1" u="sng" dirty="0"/>
              <a:t>Vodstvo </a:t>
            </a:r>
            <a:r>
              <a:rPr lang="cs-CZ" b="1" i="1" u="sng" dirty="0" smtClean="0"/>
              <a:t>:</a:t>
            </a:r>
            <a:r>
              <a:rPr lang="cs-CZ" dirty="0" smtClean="0"/>
              <a:t> </a:t>
            </a:r>
            <a:r>
              <a:rPr lang="cs-CZ" dirty="0"/>
              <a:t>Korálové moře, </a:t>
            </a:r>
            <a:r>
              <a:rPr lang="cs-CZ" dirty="0" err="1"/>
              <a:t>Tasmanovo</a:t>
            </a:r>
            <a:r>
              <a:rPr lang="cs-CZ" dirty="0"/>
              <a:t> moře, Velký australský </a:t>
            </a:r>
            <a:r>
              <a:rPr lang="cs-CZ" dirty="0" smtClean="0"/>
              <a:t>záliv, </a:t>
            </a:r>
            <a:r>
              <a:rPr lang="cs-CZ" dirty="0" err="1"/>
              <a:t>Carpentarský</a:t>
            </a:r>
            <a:r>
              <a:rPr lang="cs-CZ" dirty="0"/>
              <a:t> záliv, </a:t>
            </a:r>
            <a:r>
              <a:rPr lang="cs-CZ" dirty="0" err="1"/>
              <a:t>Torresův</a:t>
            </a:r>
            <a:r>
              <a:rPr lang="cs-CZ" dirty="0"/>
              <a:t> průliv, Bassův průliv, řeky </a:t>
            </a:r>
            <a:r>
              <a:rPr lang="cs-CZ" dirty="0" smtClean="0"/>
              <a:t>Murray </a:t>
            </a:r>
            <a:r>
              <a:rPr lang="cs-CZ" dirty="0"/>
              <a:t>a </a:t>
            </a:r>
            <a:r>
              <a:rPr lang="cs-CZ" dirty="0" err="1"/>
              <a:t>Darling</a:t>
            </a:r>
            <a:r>
              <a:rPr lang="cs-CZ" dirty="0"/>
              <a:t>, </a:t>
            </a:r>
            <a:r>
              <a:rPr lang="cs-CZ" dirty="0" err="1"/>
              <a:t>Eyreovo</a:t>
            </a:r>
            <a:r>
              <a:rPr lang="cs-CZ" dirty="0"/>
              <a:t> </a:t>
            </a:r>
            <a:r>
              <a:rPr lang="cs-CZ" dirty="0" smtClean="0"/>
              <a:t>jezero, Tichý a Indický oceán.</a:t>
            </a:r>
            <a:endParaRPr lang="cs-CZ" dirty="0"/>
          </a:p>
        </p:txBody>
      </p:sp>
      <p:sp>
        <p:nvSpPr>
          <p:cNvPr id="4104" name="Line 8"/>
          <p:cNvSpPr>
            <a:spLocks noChangeShapeType="1"/>
          </p:cNvSpPr>
          <p:nvPr/>
        </p:nvSpPr>
        <p:spPr bwMode="auto">
          <a:xfrm>
            <a:off x="0" y="1066800"/>
            <a:ext cx="9144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>
                <a:solidFill>
                  <a:srgbClr val="00CC00"/>
                </a:solidFill>
              </a:rPr>
              <a:t>PODNEBÍ</a:t>
            </a:r>
            <a:endParaRPr lang="cs-CZ" b="1" dirty="0">
              <a:solidFill>
                <a:srgbClr val="00CC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Tropický a subtropický pás</a:t>
            </a:r>
          </a:p>
          <a:p>
            <a:r>
              <a:rPr lang="cs-CZ" dirty="0" smtClean="0"/>
              <a:t>V – nejvíce srážek</a:t>
            </a:r>
          </a:p>
          <a:p>
            <a:r>
              <a:rPr lang="cs-CZ" dirty="0" smtClean="0"/>
              <a:t>V – tropické </a:t>
            </a:r>
          </a:p>
          <a:p>
            <a:pPr>
              <a:buNone/>
            </a:pPr>
            <a:r>
              <a:rPr lang="cs-CZ" dirty="0" smtClean="0"/>
              <a:t>cyklony – </a:t>
            </a:r>
          </a:p>
          <a:p>
            <a:pPr>
              <a:buNone/>
            </a:pPr>
            <a:r>
              <a:rPr lang="cs-CZ" dirty="0" err="1" smtClean="0"/>
              <a:t>willy</a:t>
            </a:r>
            <a:r>
              <a:rPr lang="cs-CZ" dirty="0" smtClean="0"/>
              <a:t>, </a:t>
            </a:r>
            <a:r>
              <a:rPr lang="cs-CZ" dirty="0" err="1" smtClean="0"/>
              <a:t>willy</a:t>
            </a:r>
            <a:endParaRPr lang="cs-CZ" dirty="0"/>
          </a:p>
        </p:txBody>
      </p:sp>
      <p:pic>
        <p:nvPicPr>
          <p:cNvPr id="160770" name="Picture 2" descr="Výsledek obrázku pro podnebí austráli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0" y="2676525"/>
            <a:ext cx="5905500" cy="41814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00CC00"/>
                </a:solidFill>
              </a:rPr>
              <a:t>Tropická cyklona – </a:t>
            </a:r>
            <a:r>
              <a:rPr lang="cs-CZ" dirty="0" err="1" smtClean="0">
                <a:solidFill>
                  <a:srgbClr val="00CC00"/>
                </a:solidFill>
              </a:rPr>
              <a:t>willy</a:t>
            </a:r>
            <a:r>
              <a:rPr lang="cs-CZ" dirty="0" smtClean="0">
                <a:solidFill>
                  <a:srgbClr val="00CC00"/>
                </a:solidFill>
              </a:rPr>
              <a:t> </a:t>
            </a:r>
            <a:r>
              <a:rPr lang="cs-CZ" dirty="0" err="1" smtClean="0">
                <a:solidFill>
                  <a:srgbClr val="00CC00"/>
                </a:solidFill>
              </a:rPr>
              <a:t>willy</a:t>
            </a:r>
            <a:endParaRPr lang="cs-CZ" dirty="0">
              <a:solidFill>
                <a:srgbClr val="00CC00"/>
              </a:solidFill>
            </a:endParaRPr>
          </a:p>
        </p:txBody>
      </p:sp>
      <p:pic>
        <p:nvPicPr>
          <p:cNvPr id="3074" name="Picture 2" descr="Huriká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1" y="1357298"/>
            <a:ext cx="8828229" cy="496253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00CC00"/>
                </a:solidFill>
              </a:rPr>
              <a:t>Vliv mořských proudů na podnebí Austrálie</a:t>
            </a:r>
            <a:endParaRPr lang="cs-CZ" dirty="0">
              <a:solidFill>
                <a:srgbClr val="00CC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l="13476" t="23437" r="14453" b="14687"/>
          <a:stretch>
            <a:fillRect/>
          </a:stretch>
        </p:blipFill>
        <p:spPr bwMode="auto">
          <a:xfrm>
            <a:off x="142844" y="2000240"/>
            <a:ext cx="8786874" cy="471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>
                <a:solidFill>
                  <a:srgbClr val="00CC00"/>
                </a:solidFill>
              </a:rPr>
              <a:t>Klimadiagramy</a:t>
            </a:r>
            <a:endParaRPr lang="cs-CZ" dirty="0">
              <a:solidFill>
                <a:srgbClr val="00CC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 l="25195" t="36562" r="23242" b="23125"/>
          <a:stretch>
            <a:fillRect/>
          </a:stretch>
        </p:blipFill>
        <p:spPr bwMode="auto">
          <a:xfrm>
            <a:off x="357158" y="2285992"/>
            <a:ext cx="8625723" cy="4214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cs-CZ" dirty="0" smtClean="0">
                <a:solidFill>
                  <a:srgbClr val="00CC00"/>
                </a:solidFill>
              </a:rPr>
              <a:t>AUSTRÁLIE</a:t>
            </a:r>
            <a:endParaRPr lang="cs-CZ" dirty="0">
              <a:solidFill>
                <a:srgbClr val="00CC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Nejmenší světadíl</a:t>
            </a:r>
          </a:p>
          <a:p>
            <a:r>
              <a:rPr lang="cs-CZ" dirty="0" smtClean="0"/>
              <a:t>Jižní polokoule</a:t>
            </a:r>
          </a:p>
          <a:p>
            <a:r>
              <a:rPr lang="cs-CZ" dirty="0" smtClean="0"/>
              <a:t>Osamocená pevnina obklopená oceány</a:t>
            </a:r>
          </a:p>
          <a:p>
            <a:r>
              <a:rPr lang="cs-CZ" dirty="0" smtClean="0"/>
              <a:t>Málo členité pobřeží</a:t>
            </a:r>
          </a:p>
          <a:p>
            <a:r>
              <a:rPr lang="cs-CZ" dirty="0" smtClean="0"/>
              <a:t>Tasmánie</a:t>
            </a:r>
          </a:p>
          <a:p>
            <a:r>
              <a:rPr lang="cs-CZ" dirty="0" smtClean="0"/>
              <a:t>Rovinatý povrch</a:t>
            </a:r>
            <a:endParaRPr lang="cs-CZ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>
                <a:solidFill>
                  <a:srgbClr val="00CC00"/>
                </a:solidFill>
              </a:rPr>
              <a:t>ZÁPIS</a:t>
            </a:r>
            <a:endParaRPr lang="cs-CZ" b="1" dirty="0">
              <a:solidFill>
                <a:srgbClr val="00CC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Jižní polokoule, nejmenší světadíl</a:t>
            </a:r>
          </a:p>
          <a:p>
            <a:r>
              <a:rPr lang="cs-CZ" dirty="0" smtClean="0"/>
              <a:t>Velká útesová bariera – největší korálový útes</a:t>
            </a:r>
          </a:p>
          <a:p>
            <a:r>
              <a:rPr lang="cs-CZ" dirty="0" smtClean="0"/>
              <a:t>Australské Alpy- nejvyšší (</a:t>
            </a:r>
            <a:r>
              <a:rPr lang="cs-CZ" dirty="0" err="1" smtClean="0"/>
              <a:t>Mt</a:t>
            </a:r>
            <a:r>
              <a:rPr lang="cs-CZ" dirty="0" smtClean="0"/>
              <a:t>. </a:t>
            </a:r>
            <a:r>
              <a:rPr lang="cs-CZ" dirty="0" err="1" smtClean="0"/>
              <a:t>Kosciusko</a:t>
            </a:r>
            <a:r>
              <a:rPr lang="cs-CZ" dirty="0" smtClean="0"/>
              <a:t>)</a:t>
            </a:r>
          </a:p>
          <a:p>
            <a:r>
              <a:rPr lang="cs-CZ" dirty="0" err="1" smtClean="0"/>
              <a:t>Uluru</a:t>
            </a:r>
            <a:r>
              <a:rPr lang="cs-CZ" dirty="0" smtClean="0"/>
              <a:t> (pískovcová skála – srdce a symbol Austrálie</a:t>
            </a:r>
          </a:p>
          <a:p>
            <a:r>
              <a:rPr lang="cs-CZ" dirty="0" smtClean="0"/>
              <a:t>Nejsušší kontinent</a:t>
            </a:r>
          </a:p>
          <a:p>
            <a:r>
              <a:rPr lang="cs-CZ" dirty="0" smtClean="0"/>
              <a:t>Východ- tropické cyklony - </a:t>
            </a:r>
            <a:r>
              <a:rPr lang="cs-CZ" dirty="0" err="1" smtClean="0"/>
              <a:t>willy</a:t>
            </a:r>
            <a:r>
              <a:rPr lang="cs-CZ" dirty="0" smtClean="0"/>
              <a:t>, </a:t>
            </a:r>
            <a:r>
              <a:rPr lang="cs-CZ" dirty="0" err="1" smtClean="0"/>
              <a:t>willy</a:t>
            </a:r>
            <a:endParaRPr lang="cs-CZ" dirty="0" smtClean="0"/>
          </a:p>
          <a:p>
            <a:r>
              <a:rPr lang="cs-CZ" dirty="0" smtClean="0"/>
              <a:t> </a:t>
            </a:r>
            <a:r>
              <a:rPr lang="cs-CZ" baseline="30000" dirty="0" smtClean="0"/>
              <a:t>2</a:t>
            </a:r>
            <a:r>
              <a:rPr lang="cs-CZ" dirty="0" smtClean="0"/>
              <a:t>/</a:t>
            </a:r>
            <a:r>
              <a:rPr lang="cs-CZ" baseline="-25000" dirty="0" smtClean="0"/>
              <a:t>3</a:t>
            </a:r>
            <a:r>
              <a:rPr lang="cs-CZ" dirty="0" smtClean="0"/>
              <a:t> kontinentu – bezodtokové oblasti</a:t>
            </a:r>
          </a:p>
          <a:p>
            <a:r>
              <a:rPr lang="cs-CZ" dirty="0" err="1" smtClean="0"/>
              <a:t>Creeky</a:t>
            </a:r>
            <a:r>
              <a:rPr lang="cs-CZ" dirty="0" smtClean="0"/>
              <a:t> – vyschlá říční koryta</a:t>
            </a:r>
            <a:endParaRPr lang="cs-CZ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500034" y="285728"/>
            <a:ext cx="8229600" cy="1143000"/>
          </a:xfrm>
        </p:spPr>
        <p:txBody>
          <a:bodyPr/>
          <a:lstStyle/>
          <a:p>
            <a:pPr algn="ctr"/>
            <a:r>
              <a:rPr lang="cs-CZ" sz="4000" b="1" dirty="0" smtClean="0">
                <a:solidFill>
                  <a:srgbClr val="00CC00"/>
                </a:solidFill>
                <a:latin typeface="Times New Roman" pitchFamily="18" charset="0"/>
              </a:rPr>
              <a:t>PŘÍRODNÍ KRAJINY</a:t>
            </a:r>
            <a:endParaRPr lang="cs-CZ" sz="4000" b="1" dirty="0">
              <a:solidFill>
                <a:srgbClr val="00CC00"/>
              </a:solidFill>
              <a:latin typeface="Times New Roman" pitchFamily="18" charset="0"/>
            </a:endParaRP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3600" dirty="0">
                <a:latin typeface="Times New Roman" pitchFamily="18" charset="0"/>
              </a:rPr>
              <a:t>Převládají pouště a polopouště - 70% </a:t>
            </a:r>
            <a:r>
              <a:rPr lang="cs-CZ" sz="3600" dirty="0" err="1">
                <a:latin typeface="Times New Roman" pitchFamily="18" charset="0"/>
              </a:rPr>
              <a:t>úz</a:t>
            </a:r>
            <a:r>
              <a:rPr lang="cs-CZ" sz="3600" dirty="0">
                <a:latin typeface="Times New Roman" pitchFamily="18" charset="0"/>
              </a:rPr>
              <a:t>.</a:t>
            </a:r>
          </a:p>
          <a:p>
            <a:r>
              <a:rPr lang="cs-CZ" sz="3600" dirty="0">
                <a:latin typeface="Times New Roman" pitchFamily="18" charset="0"/>
              </a:rPr>
              <a:t>Savany – nazývané </a:t>
            </a:r>
            <a:r>
              <a:rPr lang="cs-CZ" sz="3600" dirty="0" smtClean="0">
                <a:latin typeface="Times New Roman" pitchFamily="18" charset="0"/>
              </a:rPr>
              <a:t>buš (časté požáry)</a:t>
            </a:r>
            <a:endParaRPr lang="cs-CZ" sz="3600" dirty="0">
              <a:latin typeface="Times New Roman" pitchFamily="18" charset="0"/>
            </a:endParaRPr>
          </a:p>
          <a:p>
            <a:r>
              <a:rPr lang="cs-CZ" sz="3600" dirty="0">
                <a:latin typeface="Times New Roman" pitchFamily="18" charset="0"/>
              </a:rPr>
              <a:t>Tropické deštné lesy – severní pobřeží</a:t>
            </a:r>
          </a:p>
          <a:p>
            <a:r>
              <a:rPr lang="cs-CZ" sz="3600" dirty="0">
                <a:latin typeface="Times New Roman" pitchFamily="18" charset="0"/>
              </a:rPr>
              <a:t>Žije zde mnoho endemických druhů rostlin a zvířat (druh, který nežije nikde jinde na světě) – klokan, koala, </a:t>
            </a:r>
            <a:r>
              <a:rPr lang="cs-CZ" sz="3600" dirty="0" smtClean="0">
                <a:latin typeface="Times New Roman" pitchFamily="18" charset="0"/>
              </a:rPr>
              <a:t>ptakopysk</a:t>
            </a:r>
          </a:p>
          <a:p>
            <a:r>
              <a:rPr lang="cs-CZ" sz="3600" dirty="0" smtClean="0">
                <a:latin typeface="Times New Roman" pitchFamily="18" charset="0"/>
              </a:rPr>
              <a:t>= dlouhá izolace kontinentu</a:t>
            </a:r>
            <a:endParaRPr lang="cs-CZ" sz="3600" dirty="0">
              <a:latin typeface="Times New Roman" pitchFamily="18" charset="0"/>
            </a:endParaRPr>
          </a:p>
        </p:txBody>
      </p:sp>
    </p:spTree>
  </p:cSld>
  <p:clrMapOvr>
    <a:masterClrMapping/>
  </p:clrMapOvr>
  <p:transition advTm="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2000"/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2000"/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2000"/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2000"/>
                                        <p:tgtEl>
                                          <p:spTgt spid="21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2000"/>
                                        <p:tgtEl>
                                          <p:spTgt spid="21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6" grpId="0"/>
      <p:bldP spid="21507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9" name="Picture 11" descr="ptakopysk_b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92725" y="188913"/>
            <a:ext cx="3635375" cy="2465387"/>
          </a:xfrm>
          <a:prstGeom prst="rect">
            <a:avLst/>
          </a:prstGeom>
          <a:noFill/>
        </p:spPr>
      </p:pic>
      <p:pic>
        <p:nvPicPr>
          <p:cNvPr id="22541" name="Picture 13" descr="fauna-australie-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56325" y="3573463"/>
            <a:ext cx="2786063" cy="2874962"/>
          </a:xfrm>
          <a:prstGeom prst="rect">
            <a:avLst/>
          </a:prstGeom>
          <a:noFill/>
        </p:spPr>
      </p:pic>
      <p:sp>
        <p:nvSpPr>
          <p:cNvPr id="22542" name="Text Box 14"/>
          <p:cNvSpPr txBox="1">
            <a:spLocks noChangeArrowheads="1"/>
          </p:cNvSpPr>
          <p:nvPr/>
        </p:nvSpPr>
        <p:spPr bwMode="auto">
          <a:xfrm>
            <a:off x="592138" y="347663"/>
            <a:ext cx="489108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sz="3600" b="1" dirty="0" smtClean="0">
                <a:solidFill>
                  <a:srgbClr val="00CC00"/>
                </a:solidFill>
                <a:latin typeface="Times New Roman" pitchFamily="18" charset="0"/>
              </a:rPr>
              <a:t>ENDEMICKÉ DRUHY</a:t>
            </a:r>
            <a:endParaRPr lang="cs-CZ" sz="3600" b="1" dirty="0">
              <a:solidFill>
                <a:srgbClr val="00CC00"/>
              </a:solidFill>
              <a:latin typeface="Times New Roman" pitchFamily="18" charset="0"/>
            </a:endParaRPr>
          </a:p>
        </p:txBody>
      </p:sp>
      <p:sp>
        <p:nvSpPr>
          <p:cNvPr id="22545" name="Text Box 17"/>
          <p:cNvSpPr txBox="1">
            <a:spLocks noChangeArrowheads="1"/>
          </p:cNvSpPr>
          <p:nvPr/>
        </p:nvSpPr>
        <p:spPr bwMode="auto">
          <a:xfrm>
            <a:off x="250825" y="4724400"/>
            <a:ext cx="279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cs-CZ" sz="2800" dirty="0" smtClean="0">
                <a:latin typeface="Times New Roman" pitchFamily="18" charset="0"/>
              </a:rPr>
              <a:t>Koala australská </a:t>
            </a:r>
            <a:endParaRPr lang="cs-CZ" sz="2800" dirty="0">
              <a:latin typeface="Times New Roman" pitchFamily="18" charset="0"/>
            </a:endParaRPr>
          </a:p>
        </p:txBody>
      </p:sp>
      <p:sp>
        <p:nvSpPr>
          <p:cNvPr id="22546" name="Text Box 18"/>
          <p:cNvSpPr txBox="1">
            <a:spLocks noChangeArrowheads="1"/>
          </p:cNvSpPr>
          <p:nvPr/>
        </p:nvSpPr>
        <p:spPr bwMode="auto">
          <a:xfrm>
            <a:off x="6877050" y="2492375"/>
            <a:ext cx="165942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sz="2800" dirty="0">
                <a:latin typeface="Times New Roman" pitchFamily="18" charset="0"/>
              </a:rPr>
              <a:t>ptakopysk</a:t>
            </a:r>
            <a:endParaRPr lang="cs-CZ" sz="3600" dirty="0">
              <a:latin typeface="Times New Roman" pitchFamily="18" charset="0"/>
            </a:endParaRPr>
          </a:p>
        </p:txBody>
      </p:sp>
      <p:sp>
        <p:nvSpPr>
          <p:cNvPr id="22547" name="Text Box 19"/>
          <p:cNvSpPr txBox="1">
            <a:spLocks noChangeArrowheads="1"/>
          </p:cNvSpPr>
          <p:nvPr/>
        </p:nvSpPr>
        <p:spPr bwMode="auto">
          <a:xfrm>
            <a:off x="6156325" y="6216650"/>
            <a:ext cx="89159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sz="3200" dirty="0">
                <a:latin typeface="Times New Roman" pitchFamily="18" charset="0"/>
              </a:rPr>
              <a:t>emu</a:t>
            </a:r>
            <a:endParaRPr lang="cs-CZ" sz="3600" dirty="0">
              <a:latin typeface="Times New Roman" pitchFamily="18" charset="0"/>
            </a:endParaRPr>
          </a:p>
        </p:txBody>
      </p:sp>
      <p:sp>
        <p:nvSpPr>
          <p:cNvPr id="22548" name="Text Box 20"/>
          <p:cNvSpPr txBox="1">
            <a:spLocks noChangeArrowheads="1"/>
          </p:cNvSpPr>
          <p:nvPr/>
        </p:nvSpPr>
        <p:spPr bwMode="auto">
          <a:xfrm>
            <a:off x="3276600" y="6216650"/>
            <a:ext cx="142875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cs-CZ" sz="2800" dirty="0">
                <a:latin typeface="Times New Roman" pitchFamily="18" charset="0"/>
              </a:rPr>
              <a:t>klokan</a:t>
            </a:r>
            <a:endParaRPr lang="cs-CZ" sz="3600" dirty="0">
              <a:latin typeface="Times New Roman" pitchFamily="18" charset="0"/>
            </a:endParaRPr>
          </a:p>
        </p:txBody>
      </p:sp>
      <p:pic>
        <p:nvPicPr>
          <p:cNvPr id="163842" name="Picture 2" descr="Výsledek obrázku pro koal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158" y="1107275"/>
            <a:ext cx="2714644" cy="3393305"/>
          </a:xfrm>
          <a:prstGeom prst="rect">
            <a:avLst/>
          </a:prstGeom>
          <a:noFill/>
        </p:spPr>
      </p:pic>
      <p:pic>
        <p:nvPicPr>
          <p:cNvPr id="163844" name="Picture 4" descr="Výsledek obrázku pro klokan austrálie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143241" y="2668852"/>
            <a:ext cx="2714644" cy="3617667"/>
          </a:xfrm>
          <a:prstGeom prst="rect">
            <a:avLst/>
          </a:prstGeom>
          <a:noFill/>
        </p:spPr>
      </p:pic>
    </p:spTree>
  </p:cSld>
  <p:clrMapOvr>
    <a:masterClrMapping/>
  </p:clrMapOvr>
  <p:transition advTm="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22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22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22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225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225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0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225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225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8000"/>
                            </p:stCondLst>
                            <p:childTnLst>
                              <p:par>
                                <p:cTn id="2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225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225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0"/>
                            </p:stCondLst>
                            <p:childTnLst>
                              <p:par>
                                <p:cTn id="2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225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225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2000"/>
                            </p:stCondLst>
                            <p:childTnLst>
                              <p:par>
                                <p:cTn id="3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225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225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42" grpId="0"/>
      <p:bldP spid="22545" grpId="0"/>
      <p:bldP spid="22546" grpId="0"/>
      <p:bldP spid="22547" grpId="0"/>
      <p:bldP spid="2254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6" name="Picture 2" descr="C:\Documents and Settings\cj\Bureau\Australie\Koal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716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44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914" name="Picture 2" descr="Výsledek obrázku pro klokan austráli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00042"/>
            <a:ext cx="9144000" cy="60864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794" name="Picture 2" descr="Výsledek obrázku pro pes ding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285728"/>
            <a:ext cx="4286250" cy="3219451"/>
          </a:xfrm>
          <a:prstGeom prst="rect">
            <a:avLst/>
          </a:prstGeom>
          <a:noFill/>
        </p:spPr>
      </p:pic>
      <p:sp>
        <p:nvSpPr>
          <p:cNvPr id="4" name="TextovéPole 3"/>
          <p:cNvSpPr txBox="1"/>
          <p:nvPr/>
        </p:nvSpPr>
        <p:spPr>
          <a:xfrm>
            <a:off x="785786" y="3500438"/>
            <a:ext cx="2571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Pes dingo</a:t>
            </a:r>
            <a:endParaRPr lang="cs-CZ" dirty="0"/>
          </a:p>
        </p:txBody>
      </p:sp>
      <p:pic>
        <p:nvPicPr>
          <p:cNvPr id="161796" name="Picture 4" descr="Výsledek obrázku pro agam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628" y="571480"/>
            <a:ext cx="3857652" cy="2571768"/>
          </a:xfrm>
          <a:prstGeom prst="rect">
            <a:avLst/>
          </a:prstGeom>
          <a:noFill/>
        </p:spPr>
      </p:pic>
      <p:sp>
        <p:nvSpPr>
          <p:cNvPr id="6" name="TextovéPole 5"/>
          <p:cNvSpPr txBox="1"/>
          <p:nvPr/>
        </p:nvSpPr>
        <p:spPr>
          <a:xfrm>
            <a:off x="5500694" y="3286124"/>
            <a:ext cx="23574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agama</a:t>
            </a:r>
            <a:endParaRPr lang="cs-CZ" dirty="0"/>
          </a:p>
        </p:txBody>
      </p:sp>
      <p:pic>
        <p:nvPicPr>
          <p:cNvPr id="161798" name="Picture 6" descr="Výsledek obrázku pro králík divoky austráli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0628" y="3786190"/>
            <a:ext cx="3626095" cy="2743220"/>
          </a:xfrm>
          <a:prstGeom prst="rect">
            <a:avLst/>
          </a:prstGeom>
          <a:noFill/>
        </p:spPr>
      </p:pic>
      <p:pic>
        <p:nvPicPr>
          <p:cNvPr id="8" name="Picture 12" descr="File:Young tasmanian devil.jpg">
            <a:hlinkClick r:id="rId5"/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00034" y="4000504"/>
            <a:ext cx="3000375" cy="219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ovéPole 8"/>
          <p:cNvSpPr txBox="1"/>
          <p:nvPr/>
        </p:nvSpPr>
        <p:spPr>
          <a:xfrm>
            <a:off x="571472" y="6215082"/>
            <a:ext cx="3143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Tasmánský čert</a:t>
            </a:r>
            <a:endParaRPr lang="cs-CZ" dirty="0"/>
          </a:p>
        </p:txBody>
      </p:sp>
    </p:spTree>
  </p:cSld>
  <p:clrMapOvr>
    <a:masterClrMapping/>
  </p:clrMapOvr>
  <p:transition advTm="7000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6" name="Picture 4" descr="DSCF887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1428736"/>
            <a:ext cx="6553200" cy="4914900"/>
          </a:xfrm>
          <a:prstGeom prst="rect">
            <a:avLst/>
          </a:prstGeom>
          <a:noFill/>
        </p:spPr>
      </p:pic>
      <p:sp>
        <p:nvSpPr>
          <p:cNvPr id="23557" name="Text Box 5"/>
          <p:cNvSpPr txBox="1">
            <a:spLocks noChangeArrowheads="1"/>
          </p:cNvSpPr>
          <p:nvPr/>
        </p:nvSpPr>
        <p:spPr bwMode="auto">
          <a:xfrm>
            <a:off x="1095375" y="203200"/>
            <a:ext cx="682625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sz="3600">
                <a:latin typeface="Times New Roman" pitchFamily="18" charset="0"/>
              </a:rPr>
              <a:t>blahovičník (eukalyptus)</a:t>
            </a:r>
          </a:p>
          <a:p>
            <a:r>
              <a:rPr lang="cs-CZ" sz="3600">
                <a:latin typeface="Times New Roman" pitchFamily="18" charset="0"/>
              </a:rPr>
              <a:t>              - typická australská dřevina</a:t>
            </a:r>
          </a:p>
        </p:txBody>
      </p:sp>
      <p:pic>
        <p:nvPicPr>
          <p:cNvPr id="165890" name="Picture 2" descr="Výsledek obrázku pro blahovičník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72132" y="4159440"/>
            <a:ext cx="3386144" cy="2546172"/>
          </a:xfrm>
          <a:prstGeom prst="rect">
            <a:avLst/>
          </a:prstGeom>
          <a:noFill/>
        </p:spPr>
      </p:pic>
    </p:spTree>
  </p:cSld>
  <p:clrMapOvr>
    <a:masterClrMapping/>
  </p:clrMapOvr>
  <p:transition advTm="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23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2000"/>
                                        <p:tgtEl>
                                          <p:spTgt spid="23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>
                <a:solidFill>
                  <a:srgbClr val="00CC00"/>
                </a:solidFill>
                <a:latin typeface="Times New Roman" pitchFamily="18" charset="0"/>
              </a:rPr>
              <a:t>PŘÍRODNÍ KRAJINY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Přistěhovalci – dovezeno mnoho domácích zvířat a rostlin</a:t>
            </a:r>
          </a:p>
          <a:p>
            <a:r>
              <a:rPr lang="cs-CZ" dirty="0" smtClean="0"/>
              <a:t>Králík, pes, opuncie</a:t>
            </a:r>
          </a:p>
          <a:p>
            <a:r>
              <a:rPr lang="cs-CZ" dirty="0" smtClean="0"/>
              <a:t>Není přirození nepřítel = přemnoženo</a:t>
            </a:r>
          </a:p>
          <a:p>
            <a:r>
              <a:rPr lang="cs-CZ" dirty="0" smtClean="0"/>
              <a:t>Narušena rovnováha přírody</a:t>
            </a:r>
            <a:endParaRPr lang="cs-CZ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>
                <a:solidFill>
                  <a:srgbClr val="00CC00"/>
                </a:solidFill>
              </a:rPr>
              <a:t>ZÁPIS</a:t>
            </a:r>
            <a:endParaRPr lang="cs-CZ" b="1" dirty="0">
              <a:solidFill>
                <a:srgbClr val="00CC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3600" dirty="0" smtClean="0">
                <a:latin typeface="Times New Roman" pitchFamily="18" charset="0"/>
              </a:rPr>
              <a:t>Savany – buš (časté požáry)</a:t>
            </a:r>
          </a:p>
          <a:p>
            <a:r>
              <a:rPr lang="cs-CZ" sz="3600" dirty="0" smtClean="0">
                <a:latin typeface="Times New Roman" pitchFamily="18" charset="0"/>
              </a:rPr>
              <a:t>Tropické deštné lesy – severní pobřeží</a:t>
            </a:r>
          </a:p>
          <a:p>
            <a:r>
              <a:rPr lang="cs-CZ" sz="3600" dirty="0" smtClean="0">
                <a:latin typeface="Times New Roman" pitchFamily="18" charset="0"/>
              </a:rPr>
              <a:t>Endemit rostlin či zvířat (druh, který nežije nikde jinde na světě) – klokan, koala, ptakopysk, pes </a:t>
            </a:r>
            <a:r>
              <a:rPr lang="cs-CZ" sz="3600" dirty="0" smtClean="0">
                <a:latin typeface="Times New Roman" pitchFamily="18" charset="0"/>
              </a:rPr>
              <a:t>dingo, eukalyptus</a:t>
            </a:r>
            <a:endParaRPr lang="cs-CZ" sz="3600" dirty="0" smtClean="0">
              <a:latin typeface="Times New Roman" pitchFamily="18" charset="0"/>
            </a:endParaRPr>
          </a:p>
          <a:p>
            <a:r>
              <a:rPr lang="cs-CZ" sz="3600" dirty="0" smtClean="0">
                <a:latin typeface="Times New Roman" pitchFamily="18" charset="0"/>
              </a:rPr>
              <a:t>Příroda narušena dovozem domácích zvířat a rostlin – nemají přirozeného nepřítele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>
          <a:xfrm>
            <a:off x="755650" y="115888"/>
            <a:ext cx="8229600" cy="868362"/>
          </a:xfrm>
        </p:spPr>
        <p:txBody>
          <a:bodyPr/>
          <a:lstStyle/>
          <a:p>
            <a:pPr algn="r"/>
            <a:r>
              <a:rPr lang="cs-CZ" sz="4000" b="1">
                <a:solidFill>
                  <a:srgbClr val="00CC00"/>
                </a:solidFill>
              </a:rPr>
              <a:t>ZÁKLADNÍ ÚDAJE</a:t>
            </a:r>
          </a:p>
        </p:txBody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7950" y="908050"/>
            <a:ext cx="8640763" cy="4530725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cs-CZ" sz="2400">
                <a:latin typeface="Arial" charset="0"/>
              </a:rPr>
              <a:t>Počet obyvatel: 22 600 000 (2011)</a:t>
            </a:r>
          </a:p>
          <a:p>
            <a:pPr>
              <a:buFont typeface="Wingdings" pitchFamily="2" charset="2"/>
              <a:buNone/>
            </a:pPr>
            <a:r>
              <a:rPr lang="cs-CZ" sz="2400">
                <a:latin typeface="Arial" charset="0"/>
              </a:rPr>
              <a:t>Hlavní město: Canberra</a:t>
            </a:r>
          </a:p>
          <a:p>
            <a:pPr>
              <a:buFont typeface="Wingdings" pitchFamily="2" charset="2"/>
              <a:buNone/>
            </a:pPr>
            <a:r>
              <a:rPr lang="cs-CZ" sz="2400">
                <a:latin typeface="Arial" charset="0"/>
              </a:rPr>
              <a:t>Rozloha: 7 692 030 km</a:t>
            </a:r>
            <a:r>
              <a:rPr lang="cs-CZ" sz="2400" baseline="30000">
                <a:latin typeface="Arial" charset="0"/>
              </a:rPr>
              <a:t>2</a:t>
            </a:r>
          </a:p>
          <a:p>
            <a:pPr>
              <a:buFont typeface="Wingdings" pitchFamily="2" charset="2"/>
              <a:buNone/>
            </a:pPr>
            <a:r>
              <a:rPr lang="cs-CZ" sz="2400">
                <a:latin typeface="Arial" charset="0"/>
              </a:rPr>
              <a:t>Nejvyšší bod: Mt. Kosciuszko</a:t>
            </a:r>
          </a:p>
          <a:p>
            <a:pPr>
              <a:buFont typeface="Wingdings" pitchFamily="2" charset="2"/>
              <a:buNone/>
            </a:pPr>
            <a:r>
              <a:rPr lang="cs-CZ" sz="2400">
                <a:latin typeface="Arial" charset="0"/>
              </a:rPr>
              <a:t>Dělení: 6 teritorií</a:t>
            </a:r>
            <a:r>
              <a:rPr lang="cs-CZ" sz="2400">
                <a:solidFill>
                  <a:schemeClr val="tx2"/>
                </a:solidFill>
                <a:latin typeface="Arial" charset="0"/>
              </a:rPr>
              <a:t> </a:t>
            </a:r>
          </a:p>
          <a:p>
            <a:endParaRPr lang="cs-CZ" sz="2800">
              <a:solidFill>
                <a:schemeClr val="tx2"/>
              </a:solidFill>
              <a:latin typeface="Arial" charset="0"/>
            </a:endParaRPr>
          </a:p>
        </p:txBody>
      </p:sp>
      <p:pic>
        <p:nvPicPr>
          <p:cNvPr id="83973" name="Picture 5" descr="File:Australia map.sv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56100" y="2205038"/>
            <a:ext cx="4606925" cy="4251325"/>
          </a:xfrm>
          <a:prstGeom prst="rect">
            <a:avLst/>
          </a:prstGeom>
          <a:noFill/>
        </p:spPr>
      </p:pic>
      <p:sp>
        <p:nvSpPr>
          <p:cNvPr id="83974" name="Rectangle 6"/>
          <p:cNvSpPr>
            <a:spLocks noChangeArrowheads="1"/>
          </p:cNvSpPr>
          <p:nvPr/>
        </p:nvSpPr>
        <p:spPr bwMode="auto">
          <a:xfrm>
            <a:off x="4284663" y="6381750"/>
            <a:ext cx="5397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sz="120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obr. 3</a:t>
            </a:r>
          </a:p>
        </p:txBody>
      </p:sp>
      <p:sp>
        <p:nvSpPr>
          <p:cNvPr id="83978" name="Rectangle 10"/>
          <p:cNvSpPr>
            <a:spLocks noChangeArrowheads="1"/>
          </p:cNvSpPr>
          <p:nvPr/>
        </p:nvSpPr>
        <p:spPr bwMode="auto">
          <a:xfrm>
            <a:off x="323850" y="6021388"/>
            <a:ext cx="5397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sz="120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obr. 2</a:t>
            </a:r>
          </a:p>
        </p:txBody>
      </p:sp>
      <p:pic>
        <p:nvPicPr>
          <p:cNvPr id="83980" name="Picture 12" descr="File:Kangaroo Warning Sign.sv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5288" y="3429000"/>
            <a:ext cx="2743200" cy="2743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2" descr="Výsledek obrázku pro australské alpy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8662" y="0"/>
            <a:ext cx="7409734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 b="1" dirty="0" smtClean="0">
                <a:solidFill>
                  <a:srgbClr val="00CC00"/>
                </a:solidFill>
              </a:rPr>
              <a:t>HISTORIE</a:t>
            </a:r>
            <a:endParaRPr lang="cs-CZ" b="1" dirty="0">
              <a:solidFill>
                <a:srgbClr val="00CC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 smtClean="0"/>
          </a:p>
          <a:p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endParaRPr lang="cs-CZ" dirty="0"/>
          </a:p>
          <a:p>
            <a:r>
              <a:rPr lang="cs-CZ" sz="2800" dirty="0" smtClean="0"/>
              <a:t>Před 5000 lety – málo obyvatel</a:t>
            </a:r>
          </a:p>
          <a:p>
            <a:r>
              <a:rPr lang="cs-CZ" sz="2800" dirty="0" smtClean="0"/>
              <a:t>Změna příchodem Evropanů</a:t>
            </a:r>
          </a:p>
          <a:p>
            <a:r>
              <a:rPr lang="cs-CZ" sz="2800" dirty="0" smtClean="0"/>
              <a:t>1660 – Yorský poloostrov</a:t>
            </a:r>
          </a:p>
          <a:p>
            <a:r>
              <a:rPr lang="cs-CZ" sz="2800" dirty="0" smtClean="0"/>
              <a:t> – </a:t>
            </a:r>
            <a:r>
              <a:rPr lang="cs-CZ" sz="2800" dirty="0" err="1" smtClean="0"/>
              <a:t>holanďané</a:t>
            </a:r>
            <a:r>
              <a:rPr lang="cs-CZ" sz="2800" dirty="0" smtClean="0"/>
              <a:t> (</a:t>
            </a:r>
            <a:r>
              <a:rPr lang="cs-CZ" sz="2800" dirty="0" err="1" smtClean="0"/>
              <a:t>James</a:t>
            </a:r>
            <a:r>
              <a:rPr lang="cs-CZ" sz="2800" dirty="0" smtClean="0"/>
              <a:t> </a:t>
            </a:r>
            <a:r>
              <a:rPr lang="cs-CZ" sz="2800" dirty="0" err="1" smtClean="0"/>
              <a:t>Cook</a:t>
            </a:r>
            <a:r>
              <a:rPr lang="cs-CZ" sz="2800" dirty="0" smtClean="0"/>
              <a:t>)</a:t>
            </a:r>
          </a:p>
          <a:p>
            <a:r>
              <a:rPr lang="cs-CZ" sz="2800" dirty="0" smtClean="0"/>
              <a:t>Dnes – součástí </a:t>
            </a:r>
            <a:r>
              <a:rPr lang="cs-CZ" sz="2800" dirty="0" err="1"/>
              <a:t>C</a:t>
            </a:r>
            <a:r>
              <a:rPr lang="cs-CZ" sz="2800" dirty="0" err="1" smtClean="0"/>
              <a:t>ommonwealthu</a:t>
            </a:r>
            <a:endParaRPr lang="cs-CZ" sz="2800" dirty="0"/>
          </a:p>
        </p:txBody>
      </p:sp>
      <p:pic>
        <p:nvPicPr>
          <p:cNvPr id="159746" name="Picture 2" descr="Výsledek obrázku pro james cook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00496" y="214290"/>
            <a:ext cx="2841246" cy="356548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u="sng" dirty="0" smtClean="0">
                <a:solidFill>
                  <a:srgbClr val="00CC00"/>
                </a:solidFill>
                <a:latin typeface="Times New Roman" pitchFamily="18" charset="0"/>
              </a:rPr>
              <a:t>OBYVATELSTVO A MĚSTA</a:t>
            </a:r>
            <a:endParaRPr lang="cs-CZ" b="1" u="sng" dirty="0">
              <a:solidFill>
                <a:srgbClr val="00CC00"/>
              </a:solidFill>
              <a:latin typeface="Times New Roman" pitchFamily="18" charset="0"/>
            </a:endParaRP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b="1" dirty="0">
                <a:latin typeface="Times New Roman" pitchFamily="18" charset="0"/>
              </a:rPr>
              <a:t>nejméně osídlený kontinent - většina na JV</a:t>
            </a:r>
          </a:p>
          <a:p>
            <a:r>
              <a:rPr lang="cs-CZ" b="1" dirty="0">
                <a:latin typeface="Times New Roman" pitchFamily="18" charset="0"/>
              </a:rPr>
              <a:t>původní obyvatelé – </a:t>
            </a:r>
            <a:r>
              <a:rPr lang="cs-CZ" b="1" dirty="0" err="1">
                <a:latin typeface="Times New Roman" pitchFamily="18" charset="0"/>
              </a:rPr>
              <a:t>Austrálci</a:t>
            </a:r>
            <a:r>
              <a:rPr lang="cs-CZ" b="1" dirty="0">
                <a:latin typeface="Times New Roman" pitchFamily="18" charset="0"/>
              </a:rPr>
              <a:t> (</a:t>
            </a:r>
            <a:r>
              <a:rPr lang="cs-CZ" b="1" dirty="0" err="1">
                <a:latin typeface="Times New Roman" pitchFamily="18" charset="0"/>
              </a:rPr>
              <a:t>Aboriginals</a:t>
            </a:r>
            <a:r>
              <a:rPr lang="cs-CZ" b="1" dirty="0">
                <a:latin typeface="Times New Roman" pitchFamily="18" charset="0"/>
              </a:rPr>
              <a:t>)</a:t>
            </a:r>
          </a:p>
          <a:p>
            <a:r>
              <a:rPr lang="cs-CZ" b="1" dirty="0">
                <a:latin typeface="Times New Roman" pitchFamily="18" charset="0"/>
              </a:rPr>
              <a:t>od 18.st. přistěhovalci z Evropy</a:t>
            </a:r>
          </a:p>
          <a:p>
            <a:r>
              <a:rPr lang="cs-CZ" b="1" dirty="0">
                <a:latin typeface="Times New Roman" pitchFamily="18" charset="0"/>
              </a:rPr>
              <a:t>města: Sydney – největší</a:t>
            </a:r>
          </a:p>
          <a:p>
            <a:pPr>
              <a:buFontTx/>
              <a:buNone/>
            </a:pPr>
            <a:r>
              <a:rPr lang="cs-CZ" b="1" dirty="0">
                <a:latin typeface="Times New Roman" pitchFamily="18" charset="0"/>
              </a:rPr>
              <a:t>		      Melbourne</a:t>
            </a:r>
          </a:p>
          <a:p>
            <a:pPr>
              <a:buFontTx/>
              <a:buNone/>
            </a:pPr>
            <a:r>
              <a:rPr lang="cs-CZ" b="1" dirty="0">
                <a:latin typeface="Times New Roman" pitchFamily="18" charset="0"/>
              </a:rPr>
              <a:t>               Perth, Adelaide, Brisbane</a:t>
            </a:r>
          </a:p>
          <a:p>
            <a:pPr>
              <a:buFontTx/>
              <a:buNone/>
            </a:pPr>
            <a:r>
              <a:rPr lang="cs-CZ" sz="2800" b="1" dirty="0"/>
              <a:t>         </a:t>
            </a:r>
          </a:p>
          <a:p>
            <a:endParaRPr lang="cs-CZ" sz="2800" b="1" dirty="0"/>
          </a:p>
        </p:txBody>
      </p:sp>
    </p:spTree>
  </p:cSld>
  <p:clrMapOvr>
    <a:masterClrMapping/>
  </p:clrMapOvr>
  <p:transition advTm="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2000"/>
                                        <p:tgtEl>
                                          <p:spTgt spid="25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2000"/>
                                        <p:tgtEl>
                                          <p:spTgt spid="25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2000"/>
                                        <p:tgtEl>
                                          <p:spTgt spid="25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2000"/>
                                        <p:tgtEl>
                                          <p:spTgt spid="256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2000"/>
                                        <p:tgtEl>
                                          <p:spTgt spid="256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2000"/>
                                        <p:tgtEl>
                                          <p:spTgt spid="256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4000"/>
                            </p:stCondLst>
                            <p:childTnLst>
                              <p:par>
                                <p:cTn id="3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2000"/>
                                        <p:tgtEl>
                                          <p:spTgt spid="256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2" grpId="0"/>
      <p:bldP spid="25603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b="1">
                <a:solidFill>
                  <a:srgbClr val="00CC00"/>
                </a:solidFill>
              </a:rPr>
              <a:t>PŮVODNÍ OBYVATELSTVO</a:t>
            </a:r>
          </a:p>
        </p:txBody>
      </p:sp>
      <p:sp>
        <p:nvSpPr>
          <p:cNvPr id="128004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323850" y="5661025"/>
            <a:ext cx="8280400" cy="1079500"/>
          </a:xfrm>
          <a:noFill/>
          <a:ln/>
        </p:spPr>
        <p:txBody>
          <a:bodyPr/>
          <a:lstStyle/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cs-CZ" sz="2400">
                <a:latin typeface="Arial" charset="0"/>
              </a:rPr>
              <a:t>    Původním domorodým obyvatelstvem jsou Aboriginals. Byli vytlačeni evropskými přistěhovalci. V současnosti žijí v několika oblastech Austrálie. Většinou v osadách.</a:t>
            </a:r>
          </a:p>
        </p:txBody>
      </p:sp>
      <p:pic>
        <p:nvPicPr>
          <p:cNvPr id="128006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1412875"/>
            <a:ext cx="4056063" cy="3995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8007" name="Rectangle 7"/>
          <p:cNvSpPr>
            <a:spLocks noChangeArrowheads="1"/>
          </p:cNvSpPr>
          <p:nvPr/>
        </p:nvSpPr>
        <p:spPr bwMode="auto">
          <a:xfrm>
            <a:off x="179388" y="5445125"/>
            <a:ext cx="6159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sz="120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obr. 14</a:t>
            </a:r>
          </a:p>
        </p:txBody>
      </p:sp>
      <p:pic>
        <p:nvPicPr>
          <p:cNvPr id="128009" name="Picture 9" descr="File:Portrait of a man with long hair and painted markings, photograph by H. Basedow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19700" y="1412875"/>
            <a:ext cx="3205163" cy="3960813"/>
          </a:xfrm>
          <a:prstGeom prst="rect">
            <a:avLst/>
          </a:prstGeom>
          <a:noFill/>
        </p:spPr>
      </p:pic>
      <p:sp>
        <p:nvSpPr>
          <p:cNvPr id="128010" name="Rectangle 10"/>
          <p:cNvSpPr>
            <a:spLocks noChangeArrowheads="1"/>
          </p:cNvSpPr>
          <p:nvPr/>
        </p:nvSpPr>
        <p:spPr bwMode="auto">
          <a:xfrm>
            <a:off x="5148263" y="5373688"/>
            <a:ext cx="6159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sz="120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obr. 15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30" name="Rectangle 6"/>
          <p:cNvSpPr>
            <a:spLocks noGrp="1" noChangeArrowheads="1"/>
          </p:cNvSpPr>
          <p:nvPr>
            <p:ph type="title" idx="4294967295"/>
          </p:nvPr>
        </p:nvSpPr>
        <p:spPr>
          <a:xfrm>
            <a:off x="1476375" y="333375"/>
            <a:ext cx="8229600" cy="1384300"/>
          </a:xfrm>
        </p:spPr>
        <p:txBody>
          <a:bodyPr/>
          <a:lstStyle/>
          <a:p>
            <a:r>
              <a:rPr lang="cs-CZ" b="1" dirty="0" smtClean="0">
                <a:solidFill>
                  <a:srgbClr val="00CC00"/>
                </a:solidFill>
              </a:rPr>
              <a:t>PŮVODNÍ OBYVATELÉ Austrálie</a:t>
            </a:r>
            <a:endParaRPr lang="cs-CZ" b="1" dirty="0">
              <a:solidFill>
                <a:srgbClr val="00CC00"/>
              </a:solidFill>
            </a:endParaRPr>
          </a:p>
        </p:txBody>
      </p:sp>
      <p:pic>
        <p:nvPicPr>
          <p:cNvPr id="26633" name="Picture 9" descr="1297805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1700213"/>
            <a:ext cx="5135563" cy="3354387"/>
          </a:xfrm>
          <a:prstGeom prst="rect">
            <a:avLst/>
          </a:prstGeom>
          <a:noFill/>
        </p:spPr>
      </p:pic>
      <p:pic>
        <p:nvPicPr>
          <p:cNvPr id="26635" name="Picture 11" descr="aboriginal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24525" y="2636838"/>
            <a:ext cx="3038475" cy="3833812"/>
          </a:xfrm>
          <a:prstGeom prst="rect">
            <a:avLst/>
          </a:prstGeom>
          <a:noFill/>
        </p:spPr>
      </p:pic>
    </p:spTree>
  </p:cSld>
  <p:clrMapOvr>
    <a:masterClrMapping/>
  </p:clrMapOvr>
  <p:transition advTm="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26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266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266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266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266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30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Výsledek obrázku pro austrálie rozdělení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122336"/>
            <a:ext cx="7992888" cy="6569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20023180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4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0" y="4005263"/>
            <a:ext cx="8856663" cy="863600"/>
          </a:xfrm>
          <a:noFill/>
          <a:ln/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cs-CZ" sz="2400" dirty="0">
                <a:latin typeface="Arial" charset="0"/>
              </a:rPr>
              <a:t>  </a:t>
            </a:r>
            <a:r>
              <a:rPr lang="cs-CZ" sz="2200" dirty="0">
                <a:latin typeface="Arial" charset="0"/>
              </a:rPr>
              <a:t>Každé z </a:t>
            </a:r>
            <a:r>
              <a:rPr lang="cs-CZ" sz="2200" dirty="0" smtClean="0">
                <a:latin typeface="Arial" charset="0"/>
              </a:rPr>
              <a:t>osmi částí má </a:t>
            </a:r>
            <a:r>
              <a:rPr lang="cs-CZ" sz="2200" dirty="0">
                <a:latin typeface="Arial" charset="0"/>
              </a:rPr>
              <a:t>svou metropoli: např. Melbourne (obr. 17), Brisbane (obr. 18), Perth (obr. 19), Darwin, Adelaide a další</a:t>
            </a:r>
          </a:p>
        </p:txBody>
      </p:sp>
      <p:sp>
        <p:nvSpPr>
          <p:cNvPr id="130055" name="Rectangle 7"/>
          <p:cNvSpPr>
            <a:spLocks noChangeArrowheads="1"/>
          </p:cNvSpPr>
          <p:nvPr/>
        </p:nvSpPr>
        <p:spPr bwMode="auto">
          <a:xfrm>
            <a:off x="4211638" y="188913"/>
            <a:ext cx="47720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r"/>
            <a:r>
              <a:rPr lang="cs-CZ" sz="2800" b="1">
                <a:solidFill>
                  <a:srgbClr val="00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NEJVĚTŠÍ MĚSTA</a:t>
            </a:r>
          </a:p>
        </p:txBody>
      </p:sp>
      <p:pic>
        <p:nvPicPr>
          <p:cNvPr id="130057" name="Picture 9" descr="File:Melbourne CBD (View from the top of Shrine of Remembrance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950" y="476250"/>
            <a:ext cx="5038725" cy="3341688"/>
          </a:xfrm>
          <a:prstGeom prst="rect">
            <a:avLst/>
          </a:prstGeom>
          <a:noFill/>
        </p:spPr>
      </p:pic>
      <p:sp>
        <p:nvSpPr>
          <p:cNvPr id="130058" name="Rectangle 10"/>
          <p:cNvSpPr>
            <a:spLocks noChangeArrowheads="1"/>
          </p:cNvSpPr>
          <p:nvPr/>
        </p:nvSpPr>
        <p:spPr bwMode="auto">
          <a:xfrm>
            <a:off x="107950" y="3789363"/>
            <a:ext cx="6159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sz="120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obr. 17</a:t>
            </a:r>
          </a:p>
        </p:txBody>
      </p:sp>
      <p:pic>
        <p:nvPicPr>
          <p:cNvPr id="130064" name="Picture 16" descr="File:Brisbane CBDandSB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19700" y="1341438"/>
            <a:ext cx="3789363" cy="2708275"/>
          </a:xfrm>
          <a:prstGeom prst="rect">
            <a:avLst/>
          </a:prstGeom>
          <a:noFill/>
        </p:spPr>
      </p:pic>
      <p:sp>
        <p:nvSpPr>
          <p:cNvPr id="130065" name="Rectangle 17"/>
          <p:cNvSpPr>
            <a:spLocks noChangeArrowheads="1"/>
          </p:cNvSpPr>
          <p:nvPr/>
        </p:nvSpPr>
        <p:spPr bwMode="auto">
          <a:xfrm>
            <a:off x="4572000" y="3789363"/>
            <a:ext cx="6159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sz="120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obr. 18</a:t>
            </a:r>
          </a:p>
        </p:txBody>
      </p:sp>
      <p:pic>
        <p:nvPicPr>
          <p:cNvPr id="130067" name="Picture 19" descr="File:WesternAustralianMuseum1 gobeirne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87450" y="4868863"/>
            <a:ext cx="7835900" cy="1949450"/>
          </a:xfrm>
          <a:prstGeom prst="rect">
            <a:avLst/>
          </a:prstGeom>
          <a:noFill/>
        </p:spPr>
      </p:pic>
      <p:sp>
        <p:nvSpPr>
          <p:cNvPr id="130068" name="Rectangle 20"/>
          <p:cNvSpPr>
            <a:spLocks noChangeArrowheads="1"/>
          </p:cNvSpPr>
          <p:nvPr/>
        </p:nvSpPr>
        <p:spPr bwMode="auto">
          <a:xfrm>
            <a:off x="611188" y="6583363"/>
            <a:ext cx="6159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sz="120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obr. 19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z="4000" b="1">
                <a:solidFill>
                  <a:srgbClr val="00CC00"/>
                </a:solidFill>
              </a:rPr>
              <a:t>NEJVĚTŠÍ MĚSTA</a:t>
            </a:r>
          </a:p>
        </p:txBody>
      </p:sp>
      <p:sp>
        <p:nvSpPr>
          <p:cNvPr id="1290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87450" y="1412875"/>
            <a:ext cx="7632700" cy="503238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cs-CZ" sz="2400">
                <a:latin typeface="Arial" charset="0"/>
              </a:rPr>
              <a:t>    Největším městem Austrálie je Sydney</a:t>
            </a:r>
          </a:p>
        </p:txBody>
      </p:sp>
      <p:pic>
        <p:nvPicPr>
          <p:cNvPr id="129033" name="Picture 9" descr="File:Sydney Opera House - Dec 200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8313" y="1916113"/>
            <a:ext cx="8281987" cy="4575175"/>
          </a:xfrm>
          <a:prstGeom prst="rect">
            <a:avLst/>
          </a:prstGeom>
          <a:noFill/>
        </p:spPr>
      </p:pic>
      <p:sp>
        <p:nvSpPr>
          <p:cNvPr id="129035" name="Rectangle 11"/>
          <p:cNvSpPr>
            <a:spLocks noChangeArrowheads="1"/>
          </p:cNvSpPr>
          <p:nvPr/>
        </p:nvSpPr>
        <p:spPr bwMode="auto">
          <a:xfrm>
            <a:off x="395288" y="6453188"/>
            <a:ext cx="6159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sz="120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obr. 16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6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395288" y="0"/>
            <a:ext cx="8229600" cy="1384300"/>
          </a:xfrm>
        </p:spPr>
        <p:txBody>
          <a:bodyPr/>
          <a:lstStyle/>
          <a:p>
            <a:pPr algn="ctr"/>
            <a:r>
              <a:rPr lang="cs-CZ" sz="4000" dirty="0" smtClean="0">
                <a:solidFill>
                  <a:srgbClr val="00CC00"/>
                </a:solidFill>
              </a:rPr>
              <a:t>Sydney</a:t>
            </a:r>
            <a:endParaRPr lang="cs-CZ" sz="4000" dirty="0">
              <a:solidFill>
                <a:srgbClr val="00CC00"/>
              </a:solidFill>
            </a:endParaRPr>
          </a:p>
        </p:txBody>
      </p:sp>
      <p:pic>
        <p:nvPicPr>
          <p:cNvPr id="28679" name="Picture 7" descr="Sydney_Harbour_Bridge_from_the_ai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8313" y="1054100"/>
            <a:ext cx="8207375" cy="5446713"/>
          </a:xfrm>
          <a:prstGeom prst="rect">
            <a:avLst/>
          </a:prstGeom>
          <a:noFill/>
        </p:spPr>
      </p:pic>
      <p:sp>
        <p:nvSpPr>
          <p:cNvPr id="28680" name="Text Box 8"/>
          <p:cNvSpPr txBox="1">
            <a:spLocks noChangeArrowheads="1"/>
          </p:cNvSpPr>
          <p:nvPr/>
        </p:nvSpPr>
        <p:spPr bwMode="auto">
          <a:xfrm>
            <a:off x="539750" y="6216650"/>
            <a:ext cx="28384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cs-CZ" sz="3600">
                <a:latin typeface="Times New Roman" pitchFamily="18" charset="0"/>
              </a:rPr>
              <a:t>Harbor Bridge</a:t>
            </a:r>
          </a:p>
        </p:txBody>
      </p:sp>
    </p:spTree>
  </p:cSld>
  <p:clrMapOvr>
    <a:masterClrMapping/>
  </p:clrMapOvr>
  <p:transition advTm="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28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2000"/>
                                        <p:tgtEl>
                                          <p:spTgt spid="286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2000"/>
                                        <p:tgtEl>
                                          <p:spTgt spid="286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6" grpId="0"/>
      <p:bldP spid="28680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5" name="Picture 5" descr="Sydney_Opera_House_Sails_edit0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903288"/>
            <a:ext cx="8424863" cy="5568950"/>
          </a:xfrm>
          <a:prstGeom prst="rect">
            <a:avLst/>
          </a:prstGeom>
          <a:noFill/>
        </p:spPr>
      </p:pic>
      <p:sp>
        <p:nvSpPr>
          <p:cNvPr id="30726" name="Text Box 6"/>
          <p:cNvSpPr txBox="1">
            <a:spLocks noChangeArrowheads="1"/>
          </p:cNvSpPr>
          <p:nvPr/>
        </p:nvSpPr>
        <p:spPr bwMode="auto">
          <a:xfrm>
            <a:off x="2195513" y="188913"/>
            <a:ext cx="465772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cs-CZ" sz="4000">
                <a:latin typeface="Times New Roman" pitchFamily="18" charset="0"/>
              </a:rPr>
              <a:t>Státní opera v Sydney</a:t>
            </a:r>
          </a:p>
        </p:txBody>
      </p:sp>
    </p:spTree>
  </p:cSld>
  <p:clrMapOvr>
    <a:masterClrMapping/>
  </p:clrMapOvr>
  <p:transition advTm="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307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2000"/>
                                        <p:tgtEl>
                                          <p:spTgt spid="307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6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4" name="Picture 2" descr="C:\Documents and Settings\cj\Bureau\Australie\Sydney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716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46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893763"/>
          </a:xfrm>
        </p:spPr>
        <p:txBody>
          <a:bodyPr/>
          <a:lstStyle/>
          <a:p>
            <a:pPr algn="l"/>
            <a:r>
              <a:rPr lang="cs-CZ" sz="4000" b="1">
                <a:solidFill>
                  <a:srgbClr val="00CC00"/>
                </a:solidFill>
              </a:rPr>
              <a:t>POVRCH</a:t>
            </a:r>
          </a:p>
        </p:txBody>
      </p:sp>
      <p:pic>
        <p:nvPicPr>
          <p:cNvPr id="120837" name="Picture 5" descr="File:Simpsondeser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981075"/>
            <a:ext cx="5688013" cy="4265613"/>
          </a:xfrm>
          <a:prstGeom prst="rect">
            <a:avLst/>
          </a:prstGeom>
          <a:noFill/>
        </p:spPr>
      </p:pic>
      <p:sp>
        <p:nvSpPr>
          <p:cNvPr id="120838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0" y="5516563"/>
            <a:ext cx="8964613" cy="758825"/>
          </a:xfrm>
          <a:noFill/>
          <a:ln/>
        </p:spPr>
        <p:txBody>
          <a:bodyPr/>
          <a:lstStyle/>
          <a:p>
            <a:pPr>
              <a:lnSpc>
                <a:spcPct val="90000"/>
              </a:lnSpc>
              <a:spcBef>
                <a:spcPct val="0"/>
              </a:spcBef>
              <a:buClrTx/>
              <a:buFontTx/>
              <a:buNone/>
            </a:pPr>
            <a:r>
              <a:rPr lang="cs-CZ" sz="2400" b="1">
                <a:solidFill>
                  <a:schemeClr val="tx2"/>
                </a:solidFill>
                <a:latin typeface="Arial" charset="0"/>
              </a:rPr>
              <a:t>    </a:t>
            </a:r>
            <a:r>
              <a:rPr lang="cs-CZ" sz="2400">
                <a:latin typeface="Arial" charset="0"/>
              </a:rPr>
              <a:t>Pouště vyplňují většinu povrchu. Nejvíce se nacházejí ve vnitrozemí státu. – Simpsonova poušť, Gibsonova poušť, Velká písečná poušť, Viktroiina poušť</a:t>
            </a:r>
          </a:p>
        </p:txBody>
      </p:sp>
      <p:sp>
        <p:nvSpPr>
          <p:cNvPr id="120839" name="Rectangle 7"/>
          <p:cNvSpPr>
            <a:spLocks noChangeArrowheads="1"/>
          </p:cNvSpPr>
          <p:nvPr/>
        </p:nvSpPr>
        <p:spPr bwMode="auto">
          <a:xfrm>
            <a:off x="179388" y="5229225"/>
            <a:ext cx="5397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sz="120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obr. 4</a:t>
            </a:r>
          </a:p>
        </p:txBody>
      </p:sp>
      <p:pic>
        <p:nvPicPr>
          <p:cNvPr id="120841" name="Picture 9" descr="File:The Pinnacles-LaRuth-200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84888" y="981075"/>
            <a:ext cx="2865437" cy="4297363"/>
          </a:xfrm>
          <a:prstGeom prst="rect">
            <a:avLst/>
          </a:prstGeom>
          <a:noFill/>
        </p:spPr>
      </p:pic>
      <p:sp>
        <p:nvSpPr>
          <p:cNvPr id="120842" name="Rectangle 10"/>
          <p:cNvSpPr>
            <a:spLocks noChangeArrowheads="1"/>
          </p:cNvSpPr>
          <p:nvPr/>
        </p:nvSpPr>
        <p:spPr bwMode="auto">
          <a:xfrm>
            <a:off x="6011863" y="5229225"/>
            <a:ext cx="5397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sz="120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obr. 5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6" name="Rectangle 4"/>
          <p:cNvSpPr>
            <a:spLocks noGrp="1" noChangeArrowheads="1"/>
          </p:cNvSpPr>
          <p:nvPr>
            <p:ph type="title"/>
          </p:nvPr>
        </p:nvSpPr>
        <p:spPr>
          <a:xfrm>
            <a:off x="500034" y="0"/>
            <a:ext cx="8229600" cy="833438"/>
          </a:xfrm>
        </p:spPr>
        <p:txBody>
          <a:bodyPr/>
          <a:lstStyle/>
          <a:p>
            <a:r>
              <a:rPr lang="cs-CZ" dirty="0">
                <a:solidFill>
                  <a:srgbClr val="00CC00"/>
                </a:solidFill>
                <a:latin typeface="Times New Roman" pitchFamily="18" charset="0"/>
              </a:rPr>
              <a:t>Melbourne</a:t>
            </a:r>
            <a:r>
              <a:rPr lang="cs-CZ" dirty="0">
                <a:latin typeface="Times New Roman" pitchFamily="18" charset="0"/>
              </a:rPr>
              <a:t> </a:t>
            </a:r>
          </a:p>
        </p:txBody>
      </p:sp>
      <p:pic>
        <p:nvPicPr>
          <p:cNvPr id="49158" name="Picture 2" descr="C:\Documents and Settings\cj\Bureau\Australie\premiere.jpe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71472" y="809625"/>
            <a:ext cx="8062912" cy="6048375"/>
          </a:xfrm>
          <a:noFill/>
          <a:ln/>
        </p:spPr>
      </p:pic>
    </p:spTree>
  </p:cSld>
  <p:clrMapOvr>
    <a:masterClrMapping/>
  </p:clrMapOvr>
  <p:transition advTm="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49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2000"/>
                                        <p:tgtEl>
                                          <p:spTgt spid="49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6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Zápis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 smtClean="0">
                <a:latin typeface="Times New Roman" pitchFamily="18" charset="0"/>
              </a:rPr>
              <a:t>nejméně osídlený kontinent </a:t>
            </a:r>
            <a:r>
              <a:rPr lang="cs-CZ" b="1" dirty="0" smtClean="0">
                <a:latin typeface="Times New Roman" pitchFamily="18" charset="0"/>
              </a:rPr>
              <a:t>– nejvíce JV</a:t>
            </a:r>
            <a:endParaRPr lang="cs-CZ" b="1" dirty="0" smtClean="0">
              <a:latin typeface="Times New Roman" pitchFamily="18" charset="0"/>
            </a:endParaRPr>
          </a:p>
          <a:p>
            <a:r>
              <a:rPr lang="cs-CZ" b="1" dirty="0" smtClean="0">
                <a:latin typeface="Times New Roman" pitchFamily="18" charset="0"/>
              </a:rPr>
              <a:t>původní obyvatelé – </a:t>
            </a:r>
            <a:r>
              <a:rPr lang="cs-CZ" b="1" dirty="0" err="1" smtClean="0">
                <a:latin typeface="Times New Roman" pitchFamily="18" charset="0"/>
              </a:rPr>
              <a:t>Austrálci</a:t>
            </a:r>
            <a:r>
              <a:rPr lang="cs-CZ" b="1" dirty="0" smtClean="0">
                <a:latin typeface="Times New Roman" pitchFamily="18" charset="0"/>
              </a:rPr>
              <a:t> (</a:t>
            </a:r>
            <a:r>
              <a:rPr lang="cs-CZ" b="1" dirty="0" err="1" smtClean="0">
                <a:latin typeface="Times New Roman" pitchFamily="18" charset="0"/>
              </a:rPr>
              <a:t>Aboriginals</a:t>
            </a:r>
            <a:r>
              <a:rPr lang="cs-CZ" b="1" dirty="0" smtClean="0">
                <a:latin typeface="Times New Roman" pitchFamily="18" charset="0"/>
              </a:rPr>
              <a:t>)</a:t>
            </a:r>
          </a:p>
          <a:p>
            <a:r>
              <a:rPr lang="cs-CZ" b="1" dirty="0" smtClean="0">
                <a:latin typeface="Times New Roman" pitchFamily="18" charset="0"/>
              </a:rPr>
              <a:t>Australský svaz (hlavou státu britský panovník)</a:t>
            </a:r>
          </a:p>
          <a:p>
            <a:r>
              <a:rPr lang="cs-CZ" b="1" dirty="0" err="1" smtClean="0">
                <a:latin typeface="Times New Roman" pitchFamily="18" charset="0"/>
              </a:rPr>
              <a:t>Hl.město</a:t>
            </a:r>
            <a:r>
              <a:rPr lang="cs-CZ" b="1" dirty="0" smtClean="0">
                <a:latin typeface="Times New Roman" pitchFamily="18" charset="0"/>
              </a:rPr>
              <a:t>: </a:t>
            </a:r>
            <a:r>
              <a:rPr lang="cs-CZ" b="1" dirty="0" err="1" smtClean="0">
                <a:latin typeface="Times New Roman" pitchFamily="18" charset="0"/>
              </a:rPr>
              <a:t>Canberra</a:t>
            </a:r>
            <a:endParaRPr lang="cs-CZ" b="1" dirty="0" smtClean="0">
              <a:latin typeface="Times New Roman" pitchFamily="18" charset="0"/>
            </a:endParaRPr>
          </a:p>
          <a:p>
            <a:r>
              <a:rPr lang="cs-CZ" b="1" dirty="0" smtClean="0">
                <a:latin typeface="Times New Roman" pitchFamily="18" charset="0"/>
              </a:rPr>
              <a:t>města</a:t>
            </a:r>
            <a:r>
              <a:rPr lang="cs-CZ" b="1" dirty="0" smtClean="0">
                <a:latin typeface="Times New Roman" pitchFamily="18" charset="0"/>
              </a:rPr>
              <a:t>: Sydney – největší</a:t>
            </a:r>
          </a:p>
          <a:p>
            <a:pPr>
              <a:buFontTx/>
              <a:buNone/>
            </a:pPr>
            <a:r>
              <a:rPr lang="cs-CZ" b="1" dirty="0" smtClean="0">
                <a:latin typeface="Times New Roman" pitchFamily="18" charset="0"/>
              </a:rPr>
              <a:t>		      Melbourne</a:t>
            </a:r>
          </a:p>
          <a:p>
            <a:pPr>
              <a:buFontTx/>
              <a:buNone/>
            </a:pPr>
            <a:r>
              <a:rPr lang="cs-CZ" b="1" dirty="0" smtClean="0">
                <a:latin typeface="Times New Roman" pitchFamily="18" charset="0"/>
              </a:rPr>
              <a:t>               Perth, Adelaide, </a:t>
            </a:r>
            <a:r>
              <a:rPr lang="cs-CZ" b="1" dirty="0" smtClean="0">
                <a:latin typeface="Times New Roman" pitchFamily="18" charset="0"/>
              </a:rPr>
              <a:t>Brisbane</a:t>
            </a:r>
          </a:p>
          <a:p>
            <a:pPr>
              <a:buFontTx/>
              <a:buNone/>
            </a:pPr>
            <a:r>
              <a:rPr lang="cs-CZ" b="1" dirty="0" smtClean="0">
                <a:latin typeface="Times New Roman" pitchFamily="18" charset="0"/>
              </a:rPr>
              <a:t>Mapa </a:t>
            </a:r>
            <a:r>
              <a:rPr lang="cs-CZ" b="1" dirty="0" err="1" smtClean="0">
                <a:latin typeface="Times New Roman" pitchFamily="18" charset="0"/>
              </a:rPr>
              <a:t>Autrálie</a:t>
            </a:r>
            <a:r>
              <a:rPr lang="cs-CZ" b="1" dirty="0" smtClean="0">
                <a:latin typeface="Times New Roman" pitchFamily="18" charset="0"/>
              </a:rPr>
              <a:t>-politické rozdělení na školních stránkách</a:t>
            </a:r>
            <a:endParaRPr lang="cs-CZ" b="1" dirty="0" smtClean="0">
              <a:latin typeface="Times New Roman" pitchFamily="18" charset="0"/>
            </a:endParaRPr>
          </a:p>
          <a:p>
            <a:endParaRPr lang="cs-CZ"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4762500" cy="703262"/>
          </a:xfrm>
        </p:spPr>
        <p:txBody>
          <a:bodyPr/>
          <a:lstStyle/>
          <a:p>
            <a:r>
              <a:rPr lang="cs-CZ" sz="3600" b="1">
                <a:solidFill>
                  <a:srgbClr val="00CC00"/>
                </a:solidFill>
              </a:rPr>
              <a:t>HOSPODÁŘSTVÍ</a:t>
            </a:r>
          </a:p>
        </p:txBody>
      </p:sp>
      <p:sp>
        <p:nvSpPr>
          <p:cNvPr id="132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7950" y="5084763"/>
            <a:ext cx="8712200" cy="165735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cs-CZ" sz="2200" dirty="0" smtClean="0"/>
              <a:t>Vyspělý </a:t>
            </a:r>
            <a:r>
              <a:rPr lang="cs-CZ" sz="2200" dirty="0"/>
              <a:t>stát.</a:t>
            </a:r>
          </a:p>
          <a:p>
            <a:pPr>
              <a:lnSpc>
                <a:spcPct val="80000"/>
              </a:lnSpc>
            </a:pPr>
            <a:r>
              <a:rPr lang="cs-CZ" sz="2200" dirty="0" smtClean="0"/>
              <a:t>obrovské </a:t>
            </a:r>
            <a:r>
              <a:rPr lang="cs-CZ" sz="2200" dirty="0"/>
              <a:t>zásoby nerostného bohatství (těží černé uhlí, železnou rudu, ropu, bauxit, zlato (3. na světě). Na obr. 22 je oblast těžby černého uhlí podél vodní nádrže </a:t>
            </a:r>
            <a:r>
              <a:rPr lang="cs-CZ" sz="2200" dirty="0" err="1"/>
              <a:t>Midland</a:t>
            </a:r>
            <a:r>
              <a:rPr lang="cs-CZ" sz="2200" dirty="0"/>
              <a:t>.</a:t>
            </a:r>
          </a:p>
          <a:p>
            <a:pPr>
              <a:lnSpc>
                <a:spcPct val="80000"/>
              </a:lnSpc>
            </a:pPr>
            <a:r>
              <a:rPr lang="cs-CZ" sz="2200" dirty="0"/>
              <a:t>Zaměřuje se na zemědělství a průmysl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cs-CZ" sz="2200" dirty="0"/>
          </a:p>
        </p:txBody>
      </p:sp>
      <p:pic>
        <p:nvPicPr>
          <p:cNvPr id="132101" name="Picture 5" descr="File:Midland Workshops Coal Dam, Western Australi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950" y="1052513"/>
            <a:ext cx="5754688" cy="3813175"/>
          </a:xfrm>
          <a:prstGeom prst="rect">
            <a:avLst/>
          </a:prstGeom>
          <a:noFill/>
        </p:spPr>
      </p:pic>
      <p:sp>
        <p:nvSpPr>
          <p:cNvPr id="132102" name="Rectangle 6"/>
          <p:cNvSpPr>
            <a:spLocks noChangeArrowheads="1"/>
          </p:cNvSpPr>
          <p:nvPr/>
        </p:nvSpPr>
        <p:spPr bwMode="auto">
          <a:xfrm>
            <a:off x="5148263" y="4868863"/>
            <a:ext cx="6159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sz="120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obr. 22</a:t>
            </a:r>
          </a:p>
        </p:txBody>
      </p:sp>
      <p:pic>
        <p:nvPicPr>
          <p:cNvPr id="132104" name="Picture 8" descr="File:Iron ore unloaders, Birkenhead 196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00788" y="1052513"/>
            <a:ext cx="2592387" cy="3816350"/>
          </a:xfrm>
          <a:prstGeom prst="rect">
            <a:avLst/>
          </a:prstGeom>
          <a:noFill/>
        </p:spPr>
      </p:pic>
      <p:sp>
        <p:nvSpPr>
          <p:cNvPr id="132105" name="Rectangle 9"/>
          <p:cNvSpPr>
            <a:spLocks noChangeArrowheads="1"/>
          </p:cNvSpPr>
          <p:nvPr/>
        </p:nvSpPr>
        <p:spPr bwMode="auto">
          <a:xfrm>
            <a:off x="8243888" y="4941888"/>
            <a:ext cx="6159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sz="120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obr. 23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388" y="620713"/>
            <a:ext cx="4249737" cy="2663825"/>
          </a:xfrm>
        </p:spPr>
        <p:txBody>
          <a:bodyPr/>
          <a:lstStyle/>
          <a:p>
            <a:r>
              <a:rPr lang="cs-CZ" sz="2200" dirty="0"/>
              <a:t>    </a:t>
            </a:r>
            <a:r>
              <a:rPr lang="cs-CZ" sz="2200" dirty="0" smtClean="0"/>
              <a:t>Orná </a:t>
            </a:r>
            <a:r>
              <a:rPr lang="cs-CZ" sz="2200" dirty="0"/>
              <a:t>půda zaujímá pouze 6,5% celkové půdy, přesto se ve velkém sklízí obiloviny, brambory, bavlna, luštěniny, ovoce a zelenina….</a:t>
            </a:r>
          </a:p>
          <a:p>
            <a:r>
              <a:rPr lang="cs-CZ" sz="2200" dirty="0"/>
              <a:t>    Austrálie je první na světě v počtu odchovu ovcí</a:t>
            </a:r>
          </a:p>
        </p:txBody>
      </p:sp>
      <p:sp>
        <p:nvSpPr>
          <p:cNvPr id="133124" name="Rectangle 4"/>
          <p:cNvSpPr>
            <a:spLocks noGrp="1" noChangeArrowheads="1"/>
          </p:cNvSpPr>
          <p:nvPr>
            <p:ph type="title"/>
          </p:nvPr>
        </p:nvSpPr>
        <p:spPr>
          <a:xfrm>
            <a:off x="4500563" y="277813"/>
            <a:ext cx="4186237" cy="1143000"/>
          </a:xfrm>
          <a:noFill/>
          <a:ln/>
        </p:spPr>
        <p:txBody>
          <a:bodyPr/>
          <a:lstStyle/>
          <a:p>
            <a:r>
              <a:rPr lang="cs-CZ" sz="3600" b="1">
                <a:solidFill>
                  <a:srgbClr val="00CC00"/>
                </a:solidFill>
              </a:rPr>
              <a:t>HOSPODÁŘSTVÍ</a:t>
            </a:r>
          </a:p>
        </p:txBody>
      </p:sp>
      <p:pic>
        <p:nvPicPr>
          <p:cNvPr id="133126" name="Picture 6" descr="File:Prime lamb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1188" y="3141663"/>
            <a:ext cx="4741862" cy="3560762"/>
          </a:xfrm>
          <a:prstGeom prst="rect">
            <a:avLst/>
          </a:prstGeom>
          <a:noFill/>
        </p:spPr>
      </p:pic>
      <p:sp>
        <p:nvSpPr>
          <p:cNvPr id="133127" name="Rectangle 7"/>
          <p:cNvSpPr>
            <a:spLocks noChangeArrowheads="1"/>
          </p:cNvSpPr>
          <p:nvPr/>
        </p:nvSpPr>
        <p:spPr bwMode="auto">
          <a:xfrm>
            <a:off x="0" y="6453188"/>
            <a:ext cx="6159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sz="120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obr. 24</a:t>
            </a:r>
          </a:p>
        </p:txBody>
      </p:sp>
      <p:pic>
        <p:nvPicPr>
          <p:cNvPr id="133129" name="Picture 9" descr="File:Flock of sheep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40425" y="1916113"/>
            <a:ext cx="3108325" cy="4724400"/>
          </a:xfrm>
          <a:prstGeom prst="rect">
            <a:avLst/>
          </a:prstGeom>
          <a:noFill/>
        </p:spPr>
      </p:pic>
      <p:sp>
        <p:nvSpPr>
          <p:cNvPr id="133130" name="Rectangle 10"/>
          <p:cNvSpPr>
            <a:spLocks noChangeArrowheads="1"/>
          </p:cNvSpPr>
          <p:nvPr/>
        </p:nvSpPr>
        <p:spPr bwMode="auto">
          <a:xfrm>
            <a:off x="5364163" y="6381750"/>
            <a:ext cx="6159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sz="120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obr. 25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z="4000" b="1">
                <a:solidFill>
                  <a:srgbClr val="00CC00"/>
                </a:solidFill>
              </a:rPr>
              <a:t>HOSPODÁŘSTVÍ</a:t>
            </a:r>
          </a:p>
        </p:txBody>
      </p:sp>
      <p:sp>
        <p:nvSpPr>
          <p:cNvPr id="134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5316538"/>
            <a:ext cx="8507413" cy="1541462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cs-CZ" sz="2200"/>
              <a:t>   Z dopravy má velký význam letecká doprava. Především kvůli překonávání dlouhých vzdáleností. Mezi dvě typické australské společnosti patří Quantas a Virgin Australia.</a:t>
            </a:r>
          </a:p>
          <a:p>
            <a:pPr>
              <a:buFont typeface="Wingdings" pitchFamily="2" charset="2"/>
              <a:buNone/>
            </a:pPr>
            <a:r>
              <a:rPr lang="cs-CZ" sz="2200"/>
              <a:t>   Vyrábí zde však i automobilka Holden</a:t>
            </a:r>
          </a:p>
          <a:p>
            <a:pPr>
              <a:buFont typeface="Wingdings" pitchFamily="2" charset="2"/>
              <a:buNone/>
            </a:pPr>
            <a:endParaRPr lang="cs-CZ" sz="2200"/>
          </a:p>
        </p:txBody>
      </p:sp>
      <p:pic>
        <p:nvPicPr>
          <p:cNvPr id="134149" name="Picture 5" descr="File:VHFVI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1773238"/>
            <a:ext cx="4679950" cy="3130550"/>
          </a:xfrm>
          <a:prstGeom prst="rect">
            <a:avLst/>
          </a:prstGeom>
          <a:noFill/>
        </p:spPr>
      </p:pic>
      <p:sp>
        <p:nvSpPr>
          <p:cNvPr id="134150" name="Rectangle 6"/>
          <p:cNvSpPr>
            <a:spLocks noChangeArrowheads="1"/>
          </p:cNvSpPr>
          <p:nvPr/>
        </p:nvSpPr>
        <p:spPr bwMode="auto">
          <a:xfrm>
            <a:off x="179388" y="4868863"/>
            <a:ext cx="6159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sz="120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obr. 26</a:t>
            </a:r>
          </a:p>
        </p:txBody>
      </p:sp>
      <p:pic>
        <p:nvPicPr>
          <p:cNvPr id="134152" name="Picture 8" descr="File:Holden brougham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76825" y="2492375"/>
            <a:ext cx="3881438" cy="2397125"/>
          </a:xfrm>
          <a:prstGeom prst="rect">
            <a:avLst/>
          </a:prstGeom>
          <a:noFill/>
        </p:spPr>
      </p:pic>
      <p:sp>
        <p:nvSpPr>
          <p:cNvPr id="134153" name="Rectangle 9"/>
          <p:cNvSpPr>
            <a:spLocks noChangeArrowheads="1"/>
          </p:cNvSpPr>
          <p:nvPr/>
        </p:nvSpPr>
        <p:spPr bwMode="auto">
          <a:xfrm>
            <a:off x="5076825" y="4868863"/>
            <a:ext cx="719138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cs-CZ" sz="120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obr. 27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Zápis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Hospodářství:</a:t>
            </a:r>
          </a:p>
          <a:p>
            <a:pPr lvl="1"/>
            <a:r>
              <a:rPr lang="cs-CZ" dirty="0" smtClean="0"/>
              <a:t>Nedostatek vody</a:t>
            </a:r>
          </a:p>
          <a:p>
            <a:pPr lvl="1"/>
            <a:r>
              <a:rPr lang="cs-CZ" dirty="0" smtClean="0"/>
              <a:t>7% orné půdy</a:t>
            </a:r>
          </a:p>
          <a:p>
            <a:pPr lvl="1"/>
            <a:r>
              <a:rPr lang="cs-CZ" dirty="0" smtClean="0"/>
              <a:t>Pšenice, ovce</a:t>
            </a:r>
          </a:p>
          <a:p>
            <a:pPr lvl="1"/>
            <a:r>
              <a:rPr lang="cs-CZ" dirty="0" smtClean="0"/>
              <a:t>Uhlí, ropa, diamanty</a:t>
            </a:r>
          </a:p>
          <a:p>
            <a:pPr lvl="1"/>
            <a:endParaRPr lang="cs-CZ" dirty="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3683000" cy="919162"/>
          </a:xfrm>
        </p:spPr>
        <p:txBody>
          <a:bodyPr/>
          <a:lstStyle/>
          <a:p>
            <a:r>
              <a:rPr lang="cs-CZ" sz="3600" b="1">
                <a:solidFill>
                  <a:srgbClr val="00CC00"/>
                </a:solidFill>
              </a:rPr>
              <a:t>ZAJÍMAVOSTI</a:t>
            </a:r>
          </a:p>
        </p:txBody>
      </p:sp>
      <p:sp>
        <p:nvSpPr>
          <p:cNvPr id="135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412875"/>
            <a:ext cx="4824413" cy="4608513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cs-CZ" sz="2000"/>
              <a:t>     </a:t>
            </a:r>
            <a:r>
              <a:rPr lang="cs-CZ" sz="1800"/>
              <a:t>australská zbraň i ozdoba- bumerang (Aboriginals jej stále používají k lovu)</a:t>
            </a:r>
          </a:p>
          <a:p>
            <a:pPr>
              <a:buFont typeface="Wingdings" pitchFamily="2" charset="2"/>
              <a:buNone/>
            </a:pPr>
            <a:r>
              <a:rPr lang="cs-CZ" sz="1800"/>
              <a:t>    na australském znaku poznáme místní endemity…</a:t>
            </a:r>
          </a:p>
          <a:p>
            <a:pPr>
              <a:buFont typeface="Wingdings" pitchFamily="2" charset="2"/>
              <a:buNone/>
            </a:pPr>
            <a:r>
              <a:rPr lang="cs-CZ" sz="1800"/>
              <a:t>	nebezpečím pobřežních oblastí je bílý žralok</a:t>
            </a:r>
          </a:p>
          <a:p>
            <a:pPr>
              <a:buFont typeface="Wingdings" pitchFamily="2" charset="2"/>
              <a:buNone/>
            </a:pPr>
            <a:endParaRPr lang="cs-CZ" sz="1800"/>
          </a:p>
          <a:p>
            <a:pPr>
              <a:buFont typeface="Wingdings" pitchFamily="2" charset="2"/>
              <a:buNone/>
            </a:pPr>
            <a:endParaRPr lang="cs-CZ" sz="2000"/>
          </a:p>
        </p:txBody>
      </p:sp>
      <p:pic>
        <p:nvPicPr>
          <p:cNvPr id="135173" name="Picture 5" descr="File:Tut bumerang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27538" y="404813"/>
            <a:ext cx="4603750" cy="2790825"/>
          </a:xfrm>
          <a:prstGeom prst="rect">
            <a:avLst/>
          </a:prstGeom>
          <a:noFill/>
        </p:spPr>
      </p:pic>
      <p:sp>
        <p:nvSpPr>
          <p:cNvPr id="135174" name="Rectangle 6"/>
          <p:cNvSpPr>
            <a:spLocks noChangeArrowheads="1"/>
          </p:cNvSpPr>
          <p:nvPr/>
        </p:nvSpPr>
        <p:spPr bwMode="auto">
          <a:xfrm>
            <a:off x="4356100" y="3141663"/>
            <a:ext cx="719138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cs-CZ" sz="120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obr. 28</a:t>
            </a:r>
          </a:p>
        </p:txBody>
      </p:sp>
      <p:pic>
        <p:nvPicPr>
          <p:cNvPr id="135176" name="Picture 8" descr="Soubor:Australian Coat of Arms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8313" y="3573463"/>
            <a:ext cx="3629025" cy="2801937"/>
          </a:xfrm>
          <a:prstGeom prst="rect">
            <a:avLst/>
          </a:prstGeom>
          <a:noFill/>
        </p:spPr>
      </p:pic>
      <p:sp>
        <p:nvSpPr>
          <p:cNvPr id="135177" name="Rectangle 9"/>
          <p:cNvSpPr>
            <a:spLocks noChangeArrowheads="1"/>
          </p:cNvSpPr>
          <p:nvPr/>
        </p:nvSpPr>
        <p:spPr bwMode="auto">
          <a:xfrm>
            <a:off x="250825" y="6165850"/>
            <a:ext cx="71913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cs-CZ" sz="120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obr. 29</a:t>
            </a:r>
          </a:p>
        </p:txBody>
      </p:sp>
      <p:pic>
        <p:nvPicPr>
          <p:cNvPr id="135179" name="Picture 11" descr="File:White shark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27538" y="3429000"/>
            <a:ext cx="4537075" cy="3159125"/>
          </a:xfrm>
          <a:prstGeom prst="rect">
            <a:avLst/>
          </a:prstGeom>
          <a:noFill/>
        </p:spPr>
      </p:pic>
      <p:sp>
        <p:nvSpPr>
          <p:cNvPr id="135180" name="Rectangle 12"/>
          <p:cNvSpPr>
            <a:spLocks noChangeArrowheads="1"/>
          </p:cNvSpPr>
          <p:nvPr/>
        </p:nvSpPr>
        <p:spPr bwMode="auto">
          <a:xfrm>
            <a:off x="3708400" y="6381750"/>
            <a:ext cx="71913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cs-CZ" sz="120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obr. 30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/>
          <p:cNvSpPr>
            <a:spLocks noGrp="1" noChangeArrowheads="1"/>
          </p:cNvSpPr>
          <p:nvPr>
            <p:ph type="title"/>
          </p:nvPr>
        </p:nvSpPr>
        <p:spPr>
          <a:xfrm>
            <a:off x="3949700" y="0"/>
            <a:ext cx="5194300" cy="1143000"/>
          </a:xfrm>
        </p:spPr>
        <p:txBody>
          <a:bodyPr/>
          <a:lstStyle/>
          <a:p>
            <a:r>
              <a:rPr lang="cs-CZ" sz="3800" b="1">
                <a:solidFill>
                  <a:srgbClr val="00CC00"/>
                </a:solidFill>
              </a:rPr>
              <a:t>ZAJÍMAVOSTI</a:t>
            </a:r>
          </a:p>
        </p:txBody>
      </p:sp>
      <p:sp>
        <p:nvSpPr>
          <p:cNvPr id="136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752975" y="981075"/>
            <a:ext cx="4391025" cy="2089150"/>
          </a:xfrm>
        </p:spPr>
        <p:txBody>
          <a:bodyPr/>
          <a:lstStyle/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cs-CZ" sz="2200"/>
              <a:t>Mezi oblíbené sporty patří Ragby.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cs-CZ" sz="2200"/>
              <a:t>  Pravidelně se zde jezdí i velká cena Austrálie (formule 1).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cs-CZ" sz="2200"/>
              <a:t>  V Melbourne se koná tenisový grand slam Australian Open.</a:t>
            </a:r>
          </a:p>
        </p:txBody>
      </p:sp>
      <p:pic>
        <p:nvPicPr>
          <p:cNvPr id="136197" name="Picture 5" descr="File:US Navy 090705-N-6720T-024 Sailors from rugby team of the aircraft carrier USS George Washington (CVN 73) play against the Palmyra Rugby Union during a port visit to Perth and Fremantle, Australi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260350"/>
            <a:ext cx="4457700" cy="3181350"/>
          </a:xfrm>
          <a:prstGeom prst="rect">
            <a:avLst/>
          </a:prstGeom>
          <a:noFill/>
        </p:spPr>
      </p:pic>
      <p:sp>
        <p:nvSpPr>
          <p:cNvPr id="136198" name="Rectangle 6"/>
          <p:cNvSpPr>
            <a:spLocks noChangeArrowheads="1"/>
          </p:cNvSpPr>
          <p:nvPr/>
        </p:nvSpPr>
        <p:spPr bwMode="auto">
          <a:xfrm>
            <a:off x="179388" y="3429000"/>
            <a:ext cx="719137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cs-CZ" sz="120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obr. 31</a:t>
            </a:r>
          </a:p>
        </p:txBody>
      </p:sp>
      <p:pic>
        <p:nvPicPr>
          <p:cNvPr id="136200" name="Picture 8" descr="File:Brianti Australian Open 2009 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32588" y="2852738"/>
            <a:ext cx="2200275" cy="3860800"/>
          </a:xfrm>
          <a:prstGeom prst="rect">
            <a:avLst/>
          </a:prstGeom>
          <a:noFill/>
        </p:spPr>
      </p:pic>
      <p:sp>
        <p:nvSpPr>
          <p:cNvPr id="136201" name="Rectangle 9"/>
          <p:cNvSpPr>
            <a:spLocks noChangeArrowheads="1"/>
          </p:cNvSpPr>
          <p:nvPr/>
        </p:nvSpPr>
        <p:spPr bwMode="auto">
          <a:xfrm>
            <a:off x="6011863" y="6453188"/>
            <a:ext cx="72072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cs-CZ" sz="120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obr. 33</a:t>
            </a:r>
          </a:p>
        </p:txBody>
      </p:sp>
      <p:pic>
        <p:nvPicPr>
          <p:cNvPr id="136203" name="Picture 11" descr="File:Michael Schumacher 2006 Britain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3850" y="3789363"/>
            <a:ext cx="6048375" cy="2517775"/>
          </a:xfrm>
          <a:prstGeom prst="rect">
            <a:avLst/>
          </a:prstGeom>
          <a:noFill/>
        </p:spPr>
      </p:pic>
      <p:sp>
        <p:nvSpPr>
          <p:cNvPr id="136204" name="Rectangle 12"/>
          <p:cNvSpPr>
            <a:spLocks noChangeArrowheads="1"/>
          </p:cNvSpPr>
          <p:nvPr/>
        </p:nvSpPr>
        <p:spPr bwMode="auto">
          <a:xfrm>
            <a:off x="179388" y="6308725"/>
            <a:ext cx="719137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cs-CZ" sz="120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obr. 32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557338"/>
            <a:ext cx="4787900" cy="1296987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cs-CZ" sz="2200"/>
              <a:t>   Do Australské kuchyně patří např. jehněčí nožičky (obr. 34) nebo třeba klokaní maso (obr. 35).</a:t>
            </a:r>
          </a:p>
        </p:txBody>
      </p:sp>
      <p:sp>
        <p:nvSpPr>
          <p:cNvPr id="137220" name="Rectangle 4"/>
          <p:cNvSpPr>
            <a:spLocks noGrp="1" noChangeArrowheads="1"/>
          </p:cNvSpPr>
          <p:nvPr>
            <p:ph type="title"/>
          </p:nvPr>
        </p:nvSpPr>
        <p:spPr>
          <a:xfrm>
            <a:off x="5148263" y="277813"/>
            <a:ext cx="3538537" cy="1143000"/>
          </a:xfrm>
          <a:noFill/>
          <a:ln/>
        </p:spPr>
        <p:txBody>
          <a:bodyPr/>
          <a:lstStyle/>
          <a:p>
            <a:pPr algn="r"/>
            <a:r>
              <a:rPr lang="cs-CZ" sz="3800" b="1">
                <a:solidFill>
                  <a:srgbClr val="00CC00"/>
                </a:solidFill>
              </a:rPr>
              <a:t>ZAJÍMAVOSTI</a:t>
            </a:r>
          </a:p>
        </p:txBody>
      </p:sp>
      <p:pic>
        <p:nvPicPr>
          <p:cNvPr id="137224" name="Picture 8" descr="File:Souris d'agneau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3284538"/>
            <a:ext cx="4276725" cy="3208337"/>
          </a:xfrm>
          <a:prstGeom prst="rect">
            <a:avLst/>
          </a:prstGeom>
          <a:noFill/>
        </p:spPr>
      </p:pic>
      <p:sp>
        <p:nvSpPr>
          <p:cNvPr id="137227" name="Rectangle 11"/>
          <p:cNvSpPr>
            <a:spLocks noChangeArrowheads="1"/>
          </p:cNvSpPr>
          <p:nvPr/>
        </p:nvSpPr>
        <p:spPr bwMode="auto">
          <a:xfrm>
            <a:off x="107950" y="6453188"/>
            <a:ext cx="72072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cs-CZ" sz="120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obr. 34</a:t>
            </a:r>
          </a:p>
        </p:txBody>
      </p:sp>
      <p:sp>
        <p:nvSpPr>
          <p:cNvPr id="137230" name="Rectangle 14"/>
          <p:cNvSpPr>
            <a:spLocks noChangeArrowheads="1"/>
          </p:cNvSpPr>
          <p:nvPr/>
        </p:nvSpPr>
        <p:spPr bwMode="auto">
          <a:xfrm>
            <a:off x="8243888" y="5589588"/>
            <a:ext cx="72072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cs-CZ" sz="120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obr. 35</a:t>
            </a:r>
          </a:p>
        </p:txBody>
      </p:sp>
      <p:pic>
        <p:nvPicPr>
          <p:cNvPr id="137232" name="Picture 16" descr="File:Kangaroo steak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2276475"/>
            <a:ext cx="4214812" cy="33718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4114800" cy="1143000"/>
          </a:xfrm>
        </p:spPr>
        <p:txBody>
          <a:bodyPr/>
          <a:lstStyle/>
          <a:p>
            <a:pPr algn="l"/>
            <a:r>
              <a:rPr lang="cs-CZ" sz="4200" b="1">
                <a:solidFill>
                  <a:srgbClr val="00CC00"/>
                </a:solidFill>
              </a:rPr>
              <a:t>ZAJÍMAVOSTI</a:t>
            </a:r>
          </a:p>
        </p:txBody>
      </p:sp>
      <p:sp>
        <p:nvSpPr>
          <p:cNvPr id="138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716463" y="620713"/>
            <a:ext cx="4330700" cy="1108075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cs-CZ" sz="2200"/>
              <a:t>    Sucho a některé vyprahlé oblasti způsobují časté požáry.</a:t>
            </a:r>
          </a:p>
        </p:txBody>
      </p:sp>
      <p:pic>
        <p:nvPicPr>
          <p:cNvPr id="138245" name="Picture 5" descr="File:Forest fire plan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00113" y="1484313"/>
            <a:ext cx="7620000" cy="2543175"/>
          </a:xfrm>
          <a:prstGeom prst="rect">
            <a:avLst/>
          </a:prstGeom>
          <a:noFill/>
        </p:spPr>
      </p:pic>
      <p:sp>
        <p:nvSpPr>
          <p:cNvPr id="138246" name="Rectangle 6"/>
          <p:cNvSpPr>
            <a:spLocks noChangeArrowheads="1"/>
          </p:cNvSpPr>
          <p:nvPr/>
        </p:nvSpPr>
        <p:spPr bwMode="auto">
          <a:xfrm>
            <a:off x="179388" y="3716338"/>
            <a:ext cx="72072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cs-CZ" sz="120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obr. 36</a:t>
            </a:r>
          </a:p>
        </p:txBody>
      </p:sp>
      <p:sp>
        <p:nvSpPr>
          <p:cNvPr id="138249" name="Rectangle 9"/>
          <p:cNvSpPr>
            <a:spLocks noChangeArrowheads="1"/>
          </p:cNvSpPr>
          <p:nvPr/>
        </p:nvSpPr>
        <p:spPr bwMode="auto">
          <a:xfrm>
            <a:off x="4500563" y="6381750"/>
            <a:ext cx="72072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cs-CZ" sz="120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obr. 38</a:t>
            </a:r>
          </a:p>
        </p:txBody>
      </p:sp>
      <p:pic>
        <p:nvPicPr>
          <p:cNvPr id="138253" name="Picture 13" descr="File:Road Train Australi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48263" y="4149725"/>
            <a:ext cx="3378200" cy="2533650"/>
          </a:xfrm>
          <a:prstGeom prst="rect">
            <a:avLst/>
          </a:prstGeom>
          <a:noFill/>
        </p:spPr>
      </p:pic>
      <p:sp>
        <p:nvSpPr>
          <p:cNvPr id="138254" name="Rectangle 14"/>
          <p:cNvSpPr>
            <a:spLocks noChangeArrowheads="1"/>
          </p:cNvSpPr>
          <p:nvPr/>
        </p:nvSpPr>
        <p:spPr bwMode="auto">
          <a:xfrm>
            <a:off x="539750" y="6237288"/>
            <a:ext cx="72072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cs-CZ" sz="120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obr. 37</a:t>
            </a:r>
          </a:p>
        </p:txBody>
      </p:sp>
      <p:sp>
        <p:nvSpPr>
          <p:cNvPr id="138255" name="Rectangle 15"/>
          <p:cNvSpPr>
            <a:spLocks noChangeArrowheads="1"/>
          </p:cNvSpPr>
          <p:nvPr/>
        </p:nvSpPr>
        <p:spPr bwMode="auto">
          <a:xfrm>
            <a:off x="2484438" y="5300663"/>
            <a:ext cx="2087562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</a:pPr>
            <a:r>
              <a:rPr lang="cs-CZ" sz="2200">
                <a:effectLst>
                  <a:outerShdw blurRad="38100" dist="38100" dir="2700000" algn="tl">
                    <a:srgbClr val="000000"/>
                  </a:outerShdw>
                </a:effectLst>
              </a:rPr>
              <a:t>    V Austrálii</a:t>
            </a: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</a:pPr>
            <a:r>
              <a:rPr lang="cs-CZ" sz="2200">
                <a:effectLst>
                  <a:outerShdw blurRad="38100" dist="38100" dir="2700000" algn="tl">
                    <a:srgbClr val="000000"/>
                  </a:outerShdw>
                </a:effectLst>
              </a:rPr>
              <a:t>  se jezdí vlevo</a:t>
            </a:r>
          </a:p>
        </p:txBody>
      </p:sp>
      <p:pic>
        <p:nvPicPr>
          <p:cNvPr id="138259" name="Picture 19" descr="File:Au.roundabout.sv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42988" y="5157788"/>
            <a:ext cx="1081087" cy="9588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549275"/>
            <a:ext cx="3251200" cy="1143000"/>
          </a:xfrm>
        </p:spPr>
        <p:txBody>
          <a:bodyPr/>
          <a:lstStyle/>
          <a:p>
            <a:r>
              <a:rPr lang="cs-CZ" b="1">
                <a:solidFill>
                  <a:srgbClr val="00CC00"/>
                </a:solidFill>
              </a:rPr>
              <a:t>POVRCH</a:t>
            </a:r>
          </a:p>
        </p:txBody>
      </p:sp>
      <p:sp>
        <p:nvSpPr>
          <p:cNvPr id="1249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5589588"/>
            <a:ext cx="8964613" cy="1117600"/>
          </a:xfrm>
        </p:spPr>
        <p:txBody>
          <a:bodyPr/>
          <a:lstStyle/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cs-CZ" sz="2400">
                <a:latin typeface="Arial" charset="0"/>
              </a:rPr>
              <a:t>   Ve středu státu se nachází Ayers Rock (Uluru, Červená skála), velký symbol a srdce Austrálie. Monolit je 3,4 km dlouhý a 5 km hluboký. </a:t>
            </a:r>
          </a:p>
        </p:txBody>
      </p:sp>
      <p:pic>
        <p:nvPicPr>
          <p:cNvPr id="124933" name="Picture 5" descr="File:Aerial Kata Tjuta olgas479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59338" y="188913"/>
            <a:ext cx="4114800" cy="2667000"/>
          </a:xfrm>
          <a:prstGeom prst="rect">
            <a:avLst/>
          </a:prstGeom>
          <a:noFill/>
        </p:spPr>
      </p:pic>
      <p:sp>
        <p:nvSpPr>
          <p:cNvPr id="124934" name="Rectangle 6"/>
          <p:cNvSpPr>
            <a:spLocks noChangeArrowheads="1"/>
          </p:cNvSpPr>
          <p:nvPr/>
        </p:nvSpPr>
        <p:spPr bwMode="auto">
          <a:xfrm>
            <a:off x="8388350" y="2852738"/>
            <a:ext cx="5397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sz="120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obr. 6</a:t>
            </a:r>
          </a:p>
        </p:txBody>
      </p:sp>
      <p:pic>
        <p:nvPicPr>
          <p:cNvPr id="124938" name="Picture 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88" y="2420938"/>
            <a:ext cx="6265862" cy="304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4939" name="Rectangle 11"/>
          <p:cNvSpPr>
            <a:spLocks noChangeArrowheads="1"/>
          </p:cNvSpPr>
          <p:nvPr/>
        </p:nvSpPr>
        <p:spPr bwMode="auto">
          <a:xfrm>
            <a:off x="6443663" y="5084763"/>
            <a:ext cx="5397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sz="120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obr. 7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260350"/>
            <a:ext cx="8496300" cy="720725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cs-CZ" sz="2400" b="1">
                <a:solidFill>
                  <a:srgbClr val="00CC00"/>
                </a:solidFill>
              </a:rPr>
              <a:t>a závěrem několik zajímavých fotografií z Austrálie…</a:t>
            </a:r>
          </a:p>
        </p:txBody>
      </p:sp>
      <p:pic>
        <p:nvPicPr>
          <p:cNvPr id="139269" name="Picture 5" descr="File:Beach panorama - lakes entranc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31913" y="908050"/>
            <a:ext cx="7265987" cy="3178175"/>
          </a:xfrm>
          <a:prstGeom prst="rect">
            <a:avLst/>
          </a:prstGeom>
          <a:noFill/>
        </p:spPr>
      </p:pic>
      <p:sp>
        <p:nvSpPr>
          <p:cNvPr id="139270" name="Rectangle 6"/>
          <p:cNvSpPr>
            <a:spLocks noChangeArrowheads="1"/>
          </p:cNvSpPr>
          <p:nvPr/>
        </p:nvSpPr>
        <p:spPr bwMode="auto">
          <a:xfrm>
            <a:off x="539750" y="3860800"/>
            <a:ext cx="72072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cs-CZ" sz="120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obr. 39</a:t>
            </a:r>
          </a:p>
        </p:txBody>
      </p:sp>
      <p:pic>
        <p:nvPicPr>
          <p:cNvPr id="139274" name="Picture 10" descr="File:Little River Gorg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825" y="4221163"/>
            <a:ext cx="4884738" cy="2546350"/>
          </a:xfrm>
          <a:prstGeom prst="rect">
            <a:avLst/>
          </a:prstGeom>
          <a:noFill/>
        </p:spPr>
      </p:pic>
      <p:sp>
        <p:nvSpPr>
          <p:cNvPr id="139275" name="Rectangle 11"/>
          <p:cNvSpPr>
            <a:spLocks noChangeArrowheads="1"/>
          </p:cNvSpPr>
          <p:nvPr/>
        </p:nvSpPr>
        <p:spPr bwMode="auto">
          <a:xfrm>
            <a:off x="5219700" y="6453188"/>
            <a:ext cx="72072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cs-CZ" sz="120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obr. 40</a:t>
            </a:r>
          </a:p>
        </p:txBody>
      </p:sp>
      <p:pic>
        <p:nvPicPr>
          <p:cNvPr id="139277" name="Picture 13" descr="File:Australia.sv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51500" y="4149725"/>
            <a:ext cx="2863850" cy="2592388"/>
          </a:xfrm>
          <a:prstGeom prst="rect">
            <a:avLst/>
          </a:prstGeom>
          <a:noFill/>
        </p:spPr>
      </p:pic>
      <p:sp>
        <p:nvSpPr>
          <p:cNvPr id="139278" name="Rectangle 14"/>
          <p:cNvSpPr>
            <a:spLocks noChangeArrowheads="1"/>
          </p:cNvSpPr>
          <p:nvPr/>
        </p:nvSpPr>
        <p:spPr bwMode="auto">
          <a:xfrm>
            <a:off x="8172450" y="6453188"/>
            <a:ext cx="72072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cs-CZ" sz="120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obr. 41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295" name="Picture 7" descr="File:1abluemountainspano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42988" y="404813"/>
            <a:ext cx="7705725" cy="2005012"/>
          </a:xfrm>
          <a:prstGeom prst="rect">
            <a:avLst/>
          </a:prstGeom>
          <a:noFill/>
        </p:spPr>
      </p:pic>
      <p:sp>
        <p:nvSpPr>
          <p:cNvPr id="140296" name="Rectangle 8"/>
          <p:cNvSpPr>
            <a:spLocks noChangeArrowheads="1"/>
          </p:cNvSpPr>
          <p:nvPr/>
        </p:nvSpPr>
        <p:spPr bwMode="auto">
          <a:xfrm>
            <a:off x="395288" y="2205038"/>
            <a:ext cx="649287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cs-CZ" sz="120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obr. 42</a:t>
            </a:r>
          </a:p>
        </p:txBody>
      </p:sp>
      <p:sp>
        <p:nvSpPr>
          <p:cNvPr id="140299" name="Rectangle 11"/>
          <p:cNvSpPr>
            <a:spLocks noChangeArrowheads="1"/>
          </p:cNvSpPr>
          <p:nvPr/>
        </p:nvSpPr>
        <p:spPr bwMode="auto">
          <a:xfrm>
            <a:off x="250825" y="5949950"/>
            <a:ext cx="72072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cs-CZ" sz="120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obr. 43</a:t>
            </a:r>
          </a:p>
        </p:txBody>
      </p:sp>
      <p:pic>
        <p:nvPicPr>
          <p:cNvPr id="140303" name="Picture 15" descr="File:Nullabor Plain With Trees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71775" y="2636838"/>
            <a:ext cx="6034088" cy="4021137"/>
          </a:xfrm>
          <a:prstGeom prst="rect">
            <a:avLst/>
          </a:prstGeom>
          <a:noFill/>
        </p:spPr>
      </p:pic>
      <p:sp>
        <p:nvSpPr>
          <p:cNvPr id="140304" name="Rectangle 16"/>
          <p:cNvSpPr>
            <a:spLocks noChangeArrowheads="1"/>
          </p:cNvSpPr>
          <p:nvPr/>
        </p:nvSpPr>
        <p:spPr bwMode="auto">
          <a:xfrm>
            <a:off x="2124075" y="6453188"/>
            <a:ext cx="72072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cs-CZ" sz="120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obr. 44</a:t>
            </a:r>
          </a:p>
        </p:txBody>
      </p:sp>
      <p:pic>
        <p:nvPicPr>
          <p:cNvPr id="140310" name="Picture 22" descr="File:Australia-orb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3850" y="4724400"/>
            <a:ext cx="1219200" cy="1219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317" name="Picture 5" descr="File:Sydney Harbour Bridge from the air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4213" y="115888"/>
            <a:ext cx="5040312" cy="3344862"/>
          </a:xfrm>
          <a:prstGeom prst="rect">
            <a:avLst/>
          </a:prstGeom>
          <a:noFill/>
        </p:spPr>
      </p:pic>
      <p:sp>
        <p:nvSpPr>
          <p:cNvPr id="141318" name="Rectangle 6"/>
          <p:cNvSpPr>
            <a:spLocks noChangeArrowheads="1"/>
          </p:cNvSpPr>
          <p:nvPr/>
        </p:nvSpPr>
        <p:spPr bwMode="auto">
          <a:xfrm>
            <a:off x="0" y="3284538"/>
            <a:ext cx="72072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cs-CZ" sz="120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obr. 45</a:t>
            </a:r>
          </a:p>
        </p:txBody>
      </p:sp>
      <p:pic>
        <p:nvPicPr>
          <p:cNvPr id="141322" name="Picture 10" descr="File:ParlTriangl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71550" y="3500438"/>
            <a:ext cx="4386263" cy="3289300"/>
          </a:xfrm>
          <a:prstGeom prst="rect">
            <a:avLst/>
          </a:prstGeom>
          <a:noFill/>
        </p:spPr>
      </p:pic>
      <p:sp>
        <p:nvSpPr>
          <p:cNvPr id="141323" name="Rectangle 11"/>
          <p:cNvSpPr>
            <a:spLocks noChangeArrowheads="1"/>
          </p:cNvSpPr>
          <p:nvPr/>
        </p:nvSpPr>
        <p:spPr bwMode="auto">
          <a:xfrm>
            <a:off x="323850" y="6453188"/>
            <a:ext cx="72072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cs-CZ" sz="120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obr. 46</a:t>
            </a:r>
          </a:p>
        </p:txBody>
      </p:sp>
      <p:pic>
        <p:nvPicPr>
          <p:cNvPr id="141331" name="Picture 19" descr="File:Centre Point Tower In Sydney Edit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43663" y="908050"/>
            <a:ext cx="2400300" cy="5715000"/>
          </a:xfrm>
          <a:prstGeom prst="rect">
            <a:avLst/>
          </a:prstGeom>
          <a:noFill/>
        </p:spPr>
      </p:pic>
      <p:sp>
        <p:nvSpPr>
          <p:cNvPr id="141332" name="Rectangle 20"/>
          <p:cNvSpPr>
            <a:spLocks noChangeArrowheads="1"/>
          </p:cNvSpPr>
          <p:nvPr/>
        </p:nvSpPr>
        <p:spPr bwMode="auto">
          <a:xfrm>
            <a:off x="5795963" y="6381750"/>
            <a:ext cx="72072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cs-CZ" sz="120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obr. 47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40" name="Rectangle 4"/>
          <p:cNvSpPr>
            <a:spLocks noChangeArrowheads="1"/>
          </p:cNvSpPr>
          <p:nvPr/>
        </p:nvSpPr>
        <p:spPr bwMode="auto">
          <a:xfrm>
            <a:off x="179388" y="6453188"/>
            <a:ext cx="72072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cs-CZ" sz="120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obr. 48</a:t>
            </a:r>
          </a:p>
        </p:txBody>
      </p:sp>
      <p:pic>
        <p:nvPicPr>
          <p:cNvPr id="142342" name="Picture 6" descr="Sydney_taronga_zo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7088" y="333375"/>
            <a:ext cx="7777162" cy="63277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Zápis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Zajímavosti:</a:t>
            </a:r>
          </a:p>
          <a:p>
            <a:pPr lvl="1"/>
            <a:r>
              <a:rPr lang="cs-CZ" dirty="0" smtClean="0"/>
              <a:t>australská zbraň i ozdoba- bumerang</a:t>
            </a:r>
          </a:p>
          <a:p>
            <a:pPr lvl="1"/>
            <a:r>
              <a:rPr lang="cs-CZ" dirty="0" smtClean="0"/>
              <a:t>tenisový grand slam </a:t>
            </a:r>
            <a:r>
              <a:rPr lang="cs-CZ" dirty="0" err="1" smtClean="0"/>
              <a:t>Australian</a:t>
            </a:r>
            <a:r>
              <a:rPr lang="cs-CZ" dirty="0" smtClean="0"/>
              <a:t> Open</a:t>
            </a:r>
          </a:p>
          <a:p>
            <a:pPr lvl="1"/>
            <a:r>
              <a:rPr lang="cs-CZ" dirty="0" smtClean="0"/>
              <a:t>velká cena Austrálie (formule 1)</a:t>
            </a:r>
          </a:p>
          <a:p>
            <a:pPr lvl="1"/>
            <a:r>
              <a:rPr lang="cs-CZ" dirty="0" err="1" smtClean="0"/>
              <a:t>Uluru</a:t>
            </a:r>
            <a:r>
              <a:rPr lang="cs-CZ" dirty="0" smtClean="0"/>
              <a:t>- velký symbol a srdce Austrálie</a:t>
            </a:r>
          </a:p>
          <a:p>
            <a:pPr lvl="1"/>
            <a:r>
              <a:rPr lang="cs-CZ" dirty="0" smtClean="0"/>
              <a:t>V </a:t>
            </a:r>
            <a:r>
              <a:rPr lang="cs-CZ" dirty="0" err="1" smtClean="0"/>
              <a:t>Austráliise</a:t>
            </a:r>
            <a:r>
              <a:rPr lang="cs-CZ" dirty="0" smtClean="0"/>
              <a:t> jezdí vlevo</a:t>
            </a:r>
          </a:p>
          <a:p>
            <a:pPr lvl="1"/>
            <a:endParaRPr lang="cs-CZ" dirty="0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1908175" y="115888"/>
            <a:ext cx="3887788" cy="461962"/>
          </a:xfrm>
        </p:spPr>
        <p:txBody>
          <a:bodyPr/>
          <a:lstStyle/>
          <a:p>
            <a:r>
              <a:rPr lang="cs-CZ" sz="1200"/>
              <a:t>SEZNAM POUŽITÝCH ODKAZŮ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476250"/>
            <a:ext cx="8512175" cy="6192838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cs-CZ" sz="800"/>
              <a:t>Obr. 1 - </a:t>
            </a:r>
            <a:r>
              <a:rPr lang="cs-CZ" sz="800">
                <a:hlinkClick r:id="rId2"/>
              </a:rPr>
              <a:t>http://commons.wikimedia.org/wiki/File:Flag_of_Australia.svg</a:t>
            </a:r>
            <a:endParaRPr lang="cs-CZ" sz="800"/>
          </a:p>
          <a:p>
            <a:pPr>
              <a:lnSpc>
                <a:spcPct val="80000"/>
              </a:lnSpc>
            </a:pPr>
            <a:r>
              <a:rPr lang="cs-CZ" sz="800"/>
              <a:t>Obr. 2 – </a:t>
            </a:r>
            <a:r>
              <a:rPr lang="cs-CZ" sz="800">
                <a:hlinkClick r:id="rId3"/>
              </a:rPr>
              <a:t>http://commons.wikimedia.org/wiki/File:Kangaroo_Warning_Sign.svg</a:t>
            </a:r>
            <a:r>
              <a:rPr lang="cs-CZ" sz="800"/>
              <a:t> </a:t>
            </a:r>
          </a:p>
          <a:p>
            <a:pPr>
              <a:lnSpc>
                <a:spcPct val="80000"/>
              </a:lnSpc>
            </a:pPr>
            <a:r>
              <a:rPr lang="cs-CZ" sz="800"/>
              <a:t>Obr. 3- </a:t>
            </a:r>
            <a:r>
              <a:rPr lang="cs-CZ" sz="800">
                <a:hlinkClick r:id="rId4"/>
              </a:rPr>
              <a:t>http://commons.wikimedia.org/wiki/File:Australia_map.svg</a:t>
            </a:r>
            <a:endParaRPr lang="cs-CZ" sz="800"/>
          </a:p>
          <a:p>
            <a:pPr>
              <a:lnSpc>
                <a:spcPct val="80000"/>
              </a:lnSpc>
            </a:pPr>
            <a:r>
              <a:rPr lang="cs-CZ" sz="800"/>
              <a:t>Obr. 4- </a:t>
            </a:r>
            <a:r>
              <a:rPr lang="cs-CZ" sz="800">
                <a:hlinkClick r:id="rId5"/>
              </a:rPr>
              <a:t>http://commons.wikimedia.org/wiki/File:Simpsondesert.jpg</a:t>
            </a:r>
            <a:r>
              <a:rPr lang="cs-CZ" sz="800"/>
              <a:t> </a:t>
            </a:r>
          </a:p>
          <a:p>
            <a:pPr>
              <a:lnSpc>
                <a:spcPct val="80000"/>
              </a:lnSpc>
            </a:pPr>
            <a:r>
              <a:rPr lang="cs-CZ" sz="800"/>
              <a:t>Obr. 5- </a:t>
            </a:r>
            <a:r>
              <a:rPr lang="cs-CZ" sz="800">
                <a:hlinkClick r:id="rId6"/>
              </a:rPr>
              <a:t>http://commons.wikimedia.org/wiki/File:The_Pinnacles-LaRuth-2006.jpg</a:t>
            </a:r>
            <a:r>
              <a:rPr lang="cs-CZ" sz="800"/>
              <a:t> </a:t>
            </a:r>
          </a:p>
          <a:p>
            <a:pPr>
              <a:lnSpc>
                <a:spcPct val="80000"/>
              </a:lnSpc>
            </a:pPr>
            <a:r>
              <a:rPr lang="cs-CZ" sz="800"/>
              <a:t>Obr. 6- </a:t>
            </a:r>
            <a:r>
              <a:rPr lang="cs-CZ" sz="800">
                <a:hlinkClick r:id="rId7"/>
              </a:rPr>
              <a:t>http://commons.wikimedia.org/wiki/File:Aerial_Kata_Tjuta_olgas4799.jpg</a:t>
            </a:r>
            <a:r>
              <a:rPr lang="cs-CZ" sz="800"/>
              <a:t> </a:t>
            </a:r>
          </a:p>
          <a:p>
            <a:pPr>
              <a:lnSpc>
                <a:spcPct val="80000"/>
              </a:lnSpc>
            </a:pPr>
            <a:r>
              <a:rPr lang="cs-CZ" sz="800"/>
              <a:t>Obr. 7- </a:t>
            </a:r>
            <a:r>
              <a:rPr lang="cs-CZ" sz="800">
                <a:hlinkClick r:id="rId8"/>
              </a:rPr>
              <a:t>http://commons.wikimedia.org/wiki/File:Uluru_Australia(1).jpg</a:t>
            </a:r>
            <a:r>
              <a:rPr lang="cs-CZ" sz="800"/>
              <a:t> </a:t>
            </a:r>
          </a:p>
          <a:p>
            <a:pPr>
              <a:lnSpc>
                <a:spcPct val="80000"/>
              </a:lnSpc>
            </a:pPr>
            <a:r>
              <a:rPr lang="cs-CZ" sz="800"/>
              <a:t>Obr. 8- </a:t>
            </a:r>
            <a:r>
              <a:rPr lang="cs-CZ" sz="800">
                <a:hlinkClick r:id="rId9"/>
              </a:rPr>
              <a:t>http://commons.wikimedia.org/wiki/File:Coral_Reef_aerial.png</a:t>
            </a:r>
            <a:r>
              <a:rPr lang="cs-CZ" sz="800"/>
              <a:t> </a:t>
            </a:r>
          </a:p>
          <a:p>
            <a:pPr>
              <a:lnSpc>
                <a:spcPct val="80000"/>
              </a:lnSpc>
            </a:pPr>
            <a:r>
              <a:rPr lang="cs-CZ" sz="800"/>
              <a:t>Obr. 9- </a:t>
            </a:r>
            <a:r>
              <a:rPr lang="cs-CZ" sz="800">
                <a:hlinkClick r:id="rId10"/>
              </a:rPr>
              <a:t>http://commons.wikimedia.org/wiki/File:Coral_Outcrop_Flynn_Reef.jpg</a:t>
            </a:r>
            <a:r>
              <a:rPr lang="cs-CZ" sz="800"/>
              <a:t> </a:t>
            </a:r>
          </a:p>
          <a:p>
            <a:pPr>
              <a:lnSpc>
                <a:spcPct val="80000"/>
              </a:lnSpc>
            </a:pPr>
            <a:r>
              <a:rPr lang="cs-CZ" sz="800"/>
              <a:t>Obr. </a:t>
            </a:r>
            <a:r>
              <a:rPr lang="cs-CZ" sz="800">
                <a:latin typeface="Arial" charset="0"/>
              </a:rPr>
              <a:t>10 - </a:t>
            </a:r>
            <a:r>
              <a:rPr lang="cs-CZ" sz="800">
                <a:latin typeface="Arial" charset="0"/>
                <a:hlinkClick r:id="rId11"/>
              </a:rPr>
              <a:t>http://commons.wikimedia.org/wiki/File:Grey_Roo_with_Joey_SMC_2006.jpg</a:t>
            </a:r>
            <a:r>
              <a:rPr lang="cs-CZ" sz="800">
                <a:latin typeface="Arial" charset="0"/>
              </a:rPr>
              <a:t> </a:t>
            </a:r>
          </a:p>
          <a:p>
            <a:pPr>
              <a:lnSpc>
                <a:spcPct val="80000"/>
              </a:lnSpc>
            </a:pPr>
            <a:r>
              <a:rPr lang="cs-CZ" sz="800">
                <a:latin typeface="Arial" charset="0"/>
              </a:rPr>
              <a:t>Obr. 11- </a:t>
            </a:r>
            <a:r>
              <a:rPr lang="cs-CZ" sz="800">
                <a:latin typeface="Arial" charset="0"/>
                <a:hlinkClick r:id="rId12"/>
              </a:rPr>
              <a:t>http://commons.wikimedia.org/wiki/File:Australisk_fauna,_Kivi,_Nordisk_familjebok.jpg</a:t>
            </a:r>
            <a:r>
              <a:rPr lang="cs-CZ" sz="800">
                <a:latin typeface="Arial" charset="0"/>
              </a:rPr>
              <a:t> </a:t>
            </a:r>
          </a:p>
          <a:p>
            <a:pPr>
              <a:lnSpc>
                <a:spcPct val="80000"/>
              </a:lnSpc>
            </a:pPr>
            <a:r>
              <a:rPr lang="cs-CZ" sz="800">
                <a:latin typeface="Arial" charset="0"/>
              </a:rPr>
              <a:t>Obr. 12- </a:t>
            </a:r>
            <a:r>
              <a:rPr lang="cs-CZ" sz="800">
                <a:latin typeface="Arial" charset="0"/>
                <a:hlinkClick r:id="rId13"/>
              </a:rPr>
              <a:t>http://commons.wikimedia.org/wiki/File:Koala_climbing_tree.jpg</a:t>
            </a:r>
            <a:r>
              <a:rPr lang="cs-CZ" sz="800">
                <a:latin typeface="Arial" charset="0"/>
              </a:rPr>
              <a:t> </a:t>
            </a:r>
          </a:p>
          <a:p>
            <a:pPr>
              <a:lnSpc>
                <a:spcPct val="80000"/>
              </a:lnSpc>
            </a:pPr>
            <a:r>
              <a:rPr lang="cs-CZ" sz="800">
                <a:latin typeface="Arial" charset="0"/>
              </a:rPr>
              <a:t>Obr. 13-  </a:t>
            </a:r>
            <a:r>
              <a:rPr lang="cs-CZ" sz="800">
                <a:latin typeface="Arial" charset="0"/>
                <a:hlinkClick r:id="rId14"/>
              </a:rPr>
              <a:t>http://commons.wikimedia.org/wiki/File:Applebox.JPG</a:t>
            </a:r>
            <a:r>
              <a:rPr lang="cs-CZ" sz="800">
                <a:latin typeface="Arial" charset="0"/>
              </a:rPr>
              <a:t> </a:t>
            </a:r>
          </a:p>
          <a:p>
            <a:pPr>
              <a:lnSpc>
                <a:spcPct val="80000"/>
              </a:lnSpc>
            </a:pPr>
            <a:r>
              <a:rPr lang="cs-CZ" sz="800">
                <a:latin typeface="Arial" charset="0"/>
              </a:rPr>
              <a:t>Obr. 14- </a:t>
            </a:r>
            <a:r>
              <a:rPr lang="cs-CZ" sz="800">
                <a:latin typeface="Arial" charset="0"/>
                <a:hlinkClick r:id="rId15"/>
              </a:rPr>
              <a:t>http://commons.wikimedia.org/wiki/File:Australia_Aboriginal_Culture_011.jpg</a:t>
            </a:r>
            <a:r>
              <a:rPr lang="cs-CZ" sz="800">
                <a:latin typeface="Arial" charset="0"/>
              </a:rPr>
              <a:t> </a:t>
            </a:r>
          </a:p>
          <a:p>
            <a:pPr>
              <a:lnSpc>
                <a:spcPct val="80000"/>
              </a:lnSpc>
            </a:pPr>
            <a:r>
              <a:rPr lang="cs-CZ" sz="800">
                <a:latin typeface="Arial" charset="0"/>
              </a:rPr>
              <a:t>Obr. 15-  </a:t>
            </a:r>
            <a:r>
              <a:rPr lang="cs-CZ" sz="800">
                <a:latin typeface="Arial" charset="0"/>
                <a:hlinkClick r:id="rId16"/>
              </a:rPr>
              <a:t>http://commons.wikimedia.org/wiki/File:Portrait_of_a_man_with_long_hair_and_painted_markings,_photograph_by_H._Basedow.jpg</a:t>
            </a:r>
            <a:endParaRPr lang="cs-CZ" sz="800">
              <a:latin typeface="Arial" charset="0"/>
            </a:endParaRPr>
          </a:p>
          <a:p>
            <a:pPr>
              <a:lnSpc>
                <a:spcPct val="80000"/>
              </a:lnSpc>
            </a:pPr>
            <a:r>
              <a:rPr lang="cs-CZ" sz="800">
                <a:latin typeface="Arial" charset="0"/>
              </a:rPr>
              <a:t>Obr. 16- </a:t>
            </a:r>
            <a:r>
              <a:rPr lang="cs-CZ" sz="800">
                <a:latin typeface="Arial" charset="0"/>
                <a:hlinkClick r:id="rId17"/>
              </a:rPr>
              <a:t>http://commons.wikimedia.org/wiki/File:Sydney_Opera_House_-_Dec_2008.jpg</a:t>
            </a:r>
            <a:endParaRPr lang="cs-CZ" sz="800">
              <a:latin typeface="Arial" charset="0"/>
            </a:endParaRPr>
          </a:p>
          <a:p>
            <a:pPr>
              <a:lnSpc>
                <a:spcPct val="80000"/>
              </a:lnSpc>
            </a:pPr>
            <a:r>
              <a:rPr lang="cs-CZ" sz="800">
                <a:latin typeface="Arial" charset="0"/>
              </a:rPr>
              <a:t>Obr. 17- </a:t>
            </a:r>
            <a:r>
              <a:rPr lang="cs-CZ" sz="800">
                <a:latin typeface="Arial" charset="0"/>
                <a:hlinkClick r:id="rId18"/>
              </a:rPr>
              <a:t>http://commons.wikimedia.org/wiki/File:Melbourne_CBD_(View_from_the_top_of_Shrine_of_Remembrance).jpg</a:t>
            </a:r>
            <a:endParaRPr lang="cs-CZ" sz="800">
              <a:latin typeface="Arial" charset="0"/>
            </a:endParaRPr>
          </a:p>
          <a:p>
            <a:pPr>
              <a:lnSpc>
                <a:spcPct val="80000"/>
              </a:lnSpc>
            </a:pPr>
            <a:r>
              <a:rPr lang="cs-CZ" sz="800">
                <a:latin typeface="Arial" charset="0"/>
              </a:rPr>
              <a:t>Obr. 18- </a:t>
            </a:r>
            <a:r>
              <a:rPr lang="cs-CZ" sz="800">
                <a:hlinkClick r:id="rId19"/>
              </a:rPr>
              <a:t>http://commons.wikimedia.org/wiki/File:WesternAustralianMuseum1_gobeirne.jpg</a:t>
            </a:r>
            <a:r>
              <a:rPr lang="cs-CZ" sz="800"/>
              <a:t> </a:t>
            </a:r>
          </a:p>
          <a:p>
            <a:pPr>
              <a:lnSpc>
                <a:spcPct val="80000"/>
              </a:lnSpc>
            </a:pPr>
            <a:r>
              <a:rPr lang="cs-CZ" sz="800">
                <a:latin typeface="Arial" charset="0"/>
              </a:rPr>
              <a:t>Obr. 19-</a:t>
            </a:r>
            <a:r>
              <a:rPr lang="cs-CZ" sz="800">
                <a:hlinkClick r:id="rId19"/>
              </a:rPr>
              <a:t>http://commons.wikimedia.org/wiki/File:WesternAustralianMuseum1_gobeirne.jpg</a:t>
            </a:r>
            <a:r>
              <a:rPr lang="cs-CZ" sz="800"/>
              <a:t> </a:t>
            </a:r>
            <a:endParaRPr lang="cs-CZ" sz="800">
              <a:latin typeface="Arial" charset="0"/>
            </a:endParaRPr>
          </a:p>
          <a:p>
            <a:pPr>
              <a:lnSpc>
                <a:spcPct val="80000"/>
              </a:lnSpc>
            </a:pPr>
            <a:r>
              <a:rPr lang="cs-CZ" sz="800">
                <a:latin typeface="Arial" charset="0"/>
              </a:rPr>
              <a:t>Obr. 20- </a:t>
            </a:r>
            <a:r>
              <a:rPr lang="cs-CZ" sz="800">
                <a:hlinkClick r:id="rId20"/>
              </a:rPr>
              <a:t>http://commons.wikimedia.org/wiki/File:Atlin-gold-rush-1899.jpg</a:t>
            </a:r>
            <a:r>
              <a:rPr lang="cs-CZ" sz="800"/>
              <a:t> </a:t>
            </a:r>
            <a:endParaRPr lang="cs-CZ" sz="800">
              <a:latin typeface="Arial" charset="0"/>
            </a:endParaRPr>
          </a:p>
          <a:p>
            <a:pPr>
              <a:lnSpc>
                <a:spcPct val="80000"/>
              </a:lnSpc>
            </a:pPr>
            <a:r>
              <a:rPr lang="cs-CZ" sz="800">
                <a:latin typeface="Arial" charset="0"/>
              </a:rPr>
              <a:t>Obr. 21- </a:t>
            </a:r>
            <a:r>
              <a:rPr lang="cs-CZ" sz="800">
                <a:hlinkClick r:id="rId21"/>
              </a:rPr>
              <a:t>http://commons.wikimedia.org/wiki/File:Captainjamescookportrait.jpg</a:t>
            </a:r>
            <a:endParaRPr lang="cs-CZ" sz="800"/>
          </a:p>
          <a:p>
            <a:pPr>
              <a:lnSpc>
                <a:spcPct val="80000"/>
              </a:lnSpc>
            </a:pPr>
            <a:r>
              <a:rPr lang="cs-CZ" sz="800"/>
              <a:t>Obr. 22- </a:t>
            </a:r>
            <a:r>
              <a:rPr lang="cs-CZ" sz="800">
                <a:hlinkClick r:id="rId22"/>
              </a:rPr>
              <a:t>http://commons.wikimedia.org/wiki/File:Midland_Workshops_Coal_Dam,_Western_Australia.jpg</a:t>
            </a:r>
            <a:endParaRPr lang="cs-CZ" sz="800"/>
          </a:p>
          <a:p>
            <a:pPr>
              <a:lnSpc>
                <a:spcPct val="80000"/>
              </a:lnSpc>
            </a:pPr>
            <a:r>
              <a:rPr lang="cs-CZ" sz="800"/>
              <a:t>Obr. 23- </a:t>
            </a:r>
            <a:r>
              <a:rPr lang="cs-CZ" sz="800">
                <a:hlinkClick r:id="rId23"/>
              </a:rPr>
              <a:t>http://commons.wikimedia.org/wiki/File:Iron_ore_unloaders,_Birkenhead_1964.jpg</a:t>
            </a:r>
            <a:endParaRPr lang="cs-CZ" sz="800"/>
          </a:p>
          <a:p>
            <a:pPr>
              <a:lnSpc>
                <a:spcPct val="80000"/>
              </a:lnSpc>
            </a:pPr>
            <a:r>
              <a:rPr lang="cs-CZ" sz="800"/>
              <a:t>Obr. 24- </a:t>
            </a:r>
            <a:r>
              <a:rPr lang="cs-CZ" sz="800">
                <a:hlinkClick r:id="rId24"/>
              </a:rPr>
              <a:t>http://commons.wikimedia.org/wiki/File:Prime_lambs.JPG</a:t>
            </a:r>
            <a:r>
              <a:rPr lang="cs-CZ" sz="800"/>
              <a:t> </a:t>
            </a:r>
          </a:p>
          <a:p>
            <a:pPr>
              <a:lnSpc>
                <a:spcPct val="80000"/>
              </a:lnSpc>
            </a:pPr>
            <a:r>
              <a:rPr lang="cs-CZ" sz="800"/>
              <a:t>Obr. 25- </a:t>
            </a:r>
            <a:r>
              <a:rPr lang="cs-CZ" sz="800">
                <a:hlinkClick r:id="rId25"/>
              </a:rPr>
              <a:t>http://commons.wikimedia.org/wiki/File:Flock_of_sheep.jpg</a:t>
            </a:r>
            <a:r>
              <a:rPr lang="cs-CZ" sz="800"/>
              <a:t> </a:t>
            </a:r>
          </a:p>
          <a:p>
            <a:pPr>
              <a:lnSpc>
                <a:spcPct val="80000"/>
              </a:lnSpc>
            </a:pPr>
            <a:r>
              <a:rPr lang="cs-CZ" sz="800"/>
              <a:t>Obr. 26- </a:t>
            </a:r>
            <a:r>
              <a:rPr lang="cs-CZ" sz="800">
                <a:hlinkClick r:id="rId26"/>
              </a:rPr>
              <a:t>http://commons.wikimedia.org/wiki/File:VHFVI.JPG</a:t>
            </a:r>
            <a:r>
              <a:rPr lang="cs-CZ" sz="800"/>
              <a:t> </a:t>
            </a:r>
          </a:p>
          <a:p>
            <a:pPr>
              <a:lnSpc>
                <a:spcPct val="80000"/>
              </a:lnSpc>
            </a:pPr>
            <a:r>
              <a:rPr lang="cs-CZ" sz="800"/>
              <a:t>Obr. 27- </a:t>
            </a:r>
            <a:r>
              <a:rPr lang="cs-CZ" sz="800">
                <a:hlinkClick r:id="rId27"/>
              </a:rPr>
              <a:t>http://commons.wikimedia.org/wiki/File:Holden_brougham.JPG</a:t>
            </a:r>
            <a:r>
              <a:rPr lang="cs-CZ" sz="800"/>
              <a:t> </a:t>
            </a:r>
          </a:p>
          <a:p>
            <a:pPr>
              <a:lnSpc>
                <a:spcPct val="80000"/>
              </a:lnSpc>
            </a:pPr>
            <a:r>
              <a:rPr lang="cs-CZ" sz="800"/>
              <a:t>Obr. 28- </a:t>
            </a:r>
            <a:r>
              <a:rPr lang="cs-CZ" sz="800">
                <a:hlinkClick r:id="rId28"/>
              </a:rPr>
              <a:t>http://commons.wikimedia.org/wiki/File:Tut_bumerangs.JPG</a:t>
            </a:r>
            <a:r>
              <a:rPr lang="cs-CZ" sz="800"/>
              <a:t> </a:t>
            </a:r>
          </a:p>
          <a:p>
            <a:pPr>
              <a:lnSpc>
                <a:spcPct val="80000"/>
              </a:lnSpc>
            </a:pPr>
            <a:r>
              <a:rPr lang="cs-CZ" sz="800"/>
              <a:t>Obr. 29- </a:t>
            </a:r>
            <a:r>
              <a:rPr lang="cs-CZ" sz="800">
                <a:hlinkClick r:id="rId29"/>
              </a:rPr>
              <a:t>http://cs.wikipedia.org/wiki/Soubor:Australian_Coat_of_Arms.png</a:t>
            </a:r>
            <a:r>
              <a:rPr lang="cs-CZ" sz="800"/>
              <a:t> </a:t>
            </a:r>
          </a:p>
          <a:p>
            <a:pPr>
              <a:lnSpc>
                <a:spcPct val="80000"/>
              </a:lnSpc>
            </a:pPr>
            <a:r>
              <a:rPr lang="cs-CZ" sz="800"/>
              <a:t>Obr. 30- </a:t>
            </a:r>
            <a:r>
              <a:rPr lang="cs-CZ" sz="800">
                <a:hlinkClick r:id="rId30"/>
              </a:rPr>
              <a:t>http://commons.wikimedia.org/wiki/File:White_shark.jpg</a:t>
            </a:r>
            <a:r>
              <a:rPr lang="cs-CZ" sz="800"/>
              <a:t> </a:t>
            </a:r>
          </a:p>
          <a:p>
            <a:pPr>
              <a:lnSpc>
                <a:spcPct val="80000"/>
              </a:lnSpc>
            </a:pPr>
            <a:r>
              <a:rPr lang="cs-CZ" sz="800"/>
              <a:t>Obr. 31- </a:t>
            </a:r>
            <a:r>
              <a:rPr lang="cs-CZ" sz="800">
                <a:hlinkClick r:id="rId31"/>
              </a:rPr>
              <a:t>http://commons.wikimedia.org/wiki/File:US_Navy_090705-N-6720T-024_Sailors_from_rugby_team_of_the_aircraft_carrier_USS_George_Washington_(CVN_73)_play_against_the_Palmyra_Rugby_Union_during_a_port_visit_to_Perth_and_Fremantle,_Australia.jpg</a:t>
            </a:r>
            <a:r>
              <a:rPr lang="cs-CZ" sz="800"/>
              <a:t> </a:t>
            </a:r>
          </a:p>
          <a:p>
            <a:pPr>
              <a:lnSpc>
                <a:spcPct val="80000"/>
              </a:lnSpc>
            </a:pPr>
            <a:r>
              <a:rPr lang="cs-CZ" sz="800"/>
              <a:t>Obr. 32-</a:t>
            </a:r>
            <a:r>
              <a:rPr lang="cs-CZ" sz="800">
                <a:hlinkClick r:id="rId32"/>
              </a:rPr>
              <a:t>http://commons.wikimedia.org/wiki/File:Michael_Schumacher_2006_Britain.jpg</a:t>
            </a:r>
            <a:r>
              <a:rPr lang="cs-CZ" sz="800"/>
              <a:t> </a:t>
            </a:r>
          </a:p>
          <a:p>
            <a:pPr>
              <a:lnSpc>
                <a:spcPct val="80000"/>
              </a:lnSpc>
            </a:pPr>
            <a:r>
              <a:rPr lang="cs-CZ" sz="800"/>
              <a:t>Obr. 33- </a:t>
            </a:r>
            <a:r>
              <a:rPr lang="cs-CZ" sz="800">
                <a:hlinkClick r:id="rId33"/>
              </a:rPr>
              <a:t>http://commons.wikimedia.org/wiki/File:Brianti_Australian_Open_2009_1.jpg</a:t>
            </a:r>
            <a:endParaRPr lang="cs-CZ" sz="800"/>
          </a:p>
          <a:p>
            <a:pPr>
              <a:lnSpc>
                <a:spcPct val="80000"/>
              </a:lnSpc>
            </a:pPr>
            <a:r>
              <a:rPr lang="cs-CZ" sz="800"/>
              <a:t>Obr. 34- </a:t>
            </a:r>
            <a:r>
              <a:rPr lang="cs-CZ" sz="800">
                <a:hlinkClick r:id="rId34"/>
              </a:rPr>
              <a:t>http://commons.wikimedia.org/wiki/File:Souris_d%27agneau.JPG</a:t>
            </a:r>
            <a:r>
              <a:rPr lang="cs-CZ" sz="800"/>
              <a:t> </a:t>
            </a:r>
          </a:p>
          <a:p>
            <a:pPr>
              <a:lnSpc>
                <a:spcPct val="80000"/>
              </a:lnSpc>
            </a:pPr>
            <a:r>
              <a:rPr lang="cs-CZ" sz="800"/>
              <a:t>Obr. 35- </a:t>
            </a:r>
            <a:r>
              <a:rPr lang="cs-CZ" sz="800">
                <a:hlinkClick r:id="rId35"/>
              </a:rPr>
              <a:t>http://commons.wikimedia.org/wiki/File:Kangaroo_steak.jpg</a:t>
            </a:r>
            <a:endParaRPr lang="cs-CZ" sz="800"/>
          </a:p>
          <a:p>
            <a:pPr>
              <a:lnSpc>
                <a:spcPct val="80000"/>
              </a:lnSpc>
            </a:pPr>
            <a:r>
              <a:rPr lang="cs-CZ" sz="800"/>
              <a:t>Obr. 36- </a:t>
            </a:r>
            <a:r>
              <a:rPr lang="cs-CZ" sz="800">
                <a:hlinkClick r:id="rId36"/>
              </a:rPr>
              <a:t>http://commons.wikimedia.org/wiki/File:Forest_fire_plane.jpg</a:t>
            </a:r>
            <a:r>
              <a:rPr lang="cs-CZ" sz="800"/>
              <a:t> </a:t>
            </a:r>
          </a:p>
          <a:p>
            <a:pPr>
              <a:lnSpc>
                <a:spcPct val="80000"/>
              </a:lnSpc>
            </a:pPr>
            <a:r>
              <a:rPr lang="cs-CZ" sz="800"/>
              <a:t>Obr. 37- </a:t>
            </a:r>
            <a:r>
              <a:rPr lang="cs-CZ" sz="800">
                <a:hlinkClick r:id="rId37"/>
              </a:rPr>
              <a:t>http://commons.wikimedia.org/wiki/File:Au.roundabout.svg</a:t>
            </a:r>
            <a:r>
              <a:rPr lang="cs-CZ" sz="800"/>
              <a:t>  </a:t>
            </a:r>
          </a:p>
          <a:p>
            <a:pPr>
              <a:lnSpc>
                <a:spcPct val="80000"/>
              </a:lnSpc>
            </a:pPr>
            <a:r>
              <a:rPr lang="cs-CZ" sz="800"/>
              <a:t>Obr. 38- </a:t>
            </a:r>
            <a:r>
              <a:rPr lang="cs-CZ" sz="800">
                <a:hlinkClick r:id="rId38"/>
              </a:rPr>
              <a:t>http://commons.wikimedia.org/wiki/File:Road_Train_Australia.jpg</a:t>
            </a:r>
            <a:endParaRPr lang="cs-CZ" sz="800"/>
          </a:p>
          <a:p>
            <a:pPr>
              <a:lnSpc>
                <a:spcPct val="80000"/>
              </a:lnSpc>
            </a:pPr>
            <a:r>
              <a:rPr lang="cs-CZ" sz="800"/>
              <a:t>Obr. 39- </a:t>
            </a:r>
            <a:r>
              <a:rPr lang="cs-CZ" sz="800">
                <a:hlinkClick r:id="rId39"/>
              </a:rPr>
              <a:t>http://commons.wikimedia.org/wiki/File:Beach_panorama_-_lakes_entrance.jpg</a:t>
            </a:r>
            <a:r>
              <a:rPr lang="cs-CZ" sz="800"/>
              <a:t> </a:t>
            </a:r>
          </a:p>
          <a:p>
            <a:pPr>
              <a:lnSpc>
                <a:spcPct val="80000"/>
              </a:lnSpc>
            </a:pPr>
            <a:r>
              <a:rPr lang="cs-CZ" sz="800"/>
              <a:t>Obr. 40- </a:t>
            </a:r>
            <a:r>
              <a:rPr lang="cs-CZ" sz="800">
                <a:hlinkClick r:id="rId40"/>
              </a:rPr>
              <a:t>http://commons.wikimedia.org/wiki/File:Little_River_Gorge.jpg</a:t>
            </a:r>
            <a:r>
              <a:rPr lang="cs-CZ" sz="800"/>
              <a:t> </a:t>
            </a:r>
          </a:p>
          <a:p>
            <a:pPr>
              <a:lnSpc>
                <a:spcPct val="80000"/>
              </a:lnSpc>
            </a:pPr>
            <a:r>
              <a:rPr lang="cs-CZ" sz="800"/>
              <a:t>Obr. 41- </a:t>
            </a:r>
            <a:r>
              <a:rPr lang="cs-CZ" sz="800">
                <a:hlinkClick r:id="rId41"/>
              </a:rPr>
              <a:t>http://commons.wikimedia.org/wiki/File:Australia.svg</a:t>
            </a:r>
            <a:r>
              <a:rPr lang="cs-CZ" sz="800"/>
              <a:t> </a:t>
            </a:r>
          </a:p>
          <a:p>
            <a:pPr>
              <a:lnSpc>
                <a:spcPct val="80000"/>
              </a:lnSpc>
            </a:pPr>
            <a:r>
              <a:rPr lang="cs-CZ" sz="800"/>
              <a:t>Obr. 42- </a:t>
            </a:r>
            <a:r>
              <a:rPr lang="cs-CZ" sz="800">
                <a:hlinkClick r:id="rId42"/>
              </a:rPr>
              <a:t>http://commons.wikimedia.org/wiki/File:1abluemountainspano5.jpg</a:t>
            </a:r>
            <a:r>
              <a:rPr lang="cs-CZ" sz="800"/>
              <a:t> </a:t>
            </a:r>
          </a:p>
          <a:p>
            <a:pPr>
              <a:lnSpc>
                <a:spcPct val="80000"/>
              </a:lnSpc>
            </a:pPr>
            <a:r>
              <a:rPr lang="cs-CZ" sz="800"/>
              <a:t>Obr. 43  </a:t>
            </a:r>
            <a:r>
              <a:rPr lang="cs-CZ" sz="800">
                <a:hlinkClick r:id="rId43"/>
              </a:rPr>
              <a:t>http://commons.wikimedia.org/wiki/File:Australia-orb.png</a:t>
            </a:r>
            <a:r>
              <a:rPr lang="cs-CZ" sz="800"/>
              <a:t> </a:t>
            </a:r>
          </a:p>
          <a:p>
            <a:pPr>
              <a:lnSpc>
                <a:spcPct val="80000"/>
              </a:lnSpc>
            </a:pPr>
            <a:r>
              <a:rPr lang="cs-CZ" sz="800"/>
              <a:t>Obr. 44- </a:t>
            </a:r>
            <a:r>
              <a:rPr lang="cs-CZ" sz="800">
                <a:hlinkClick r:id="rId44"/>
              </a:rPr>
              <a:t>http://commons.wikimedia.org/wiki/File:Nullabor_Plain_With_Trees.jpg</a:t>
            </a:r>
            <a:r>
              <a:rPr lang="cs-CZ" sz="800"/>
              <a:t> </a:t>
            </a:r>
          </a:p>
          <a:p>
            <a:pPr>
              <a:lnSpc>
                <a:spcPct val="80000"/>
              </a:lnSpc>
            </a:pPr>
            <a:r>
              <a:rPr lang="cs-CZ" sz="800"/>
              <a:t>Obr. 45- </a:t>
            </a:r>
            <a:r>
              <a:rPr lang="cs-CZ" sz="800">
                <a:hlinkClick r:id="rId45"/>
              </a:rPr>
              <a:t>http://commons.wikimedia.org/wiki/File:Sydney_Harbour_Bridge_from_the_air.JPG</a:t>
            </a:r>
            <a:r>
              <a:rPr lang="cs-CZ" sz="800"/>
              <a:t> </a:t>
            </a:r>
          </a:p>
          <a:p>
            <a:pPr>
              <a:lnSpc>
                <a:spcPct val="80000"/>
              </a:lnSpc>
            </a:pPr>
            <a:r>
              <a:rPr lang="cs-CZ" sz="800"/>
              <a:t>Obr. 46- </a:t>
            </a:r>
            <a:r>
              <a:rPr lang="cs-CZ" sz="800">
                <a:hlinkClick r:id="rId46"/>
              </a:rPr>
              <a:t>http://commons.wikimedia.org/wiki/File:ParlTriangle.JPG</a:t>
            </a:r>
            <a:r>
              <a:rPr lang="cs-CZ" sz="800"/>
              <a:t> </a:t>
            </a:r>
          </a:p>
          <a:p>
            <a:pPr>
              <a:lnSpc>
                <a:spcPct val="80000"/>
              </a:lnSpc>
            </a:pPr>
            <a:r>
              <a:rPr lang="cs-CZ" sz="800"/>
              <a:t>Obr. 47- </a:t>
            </a:r>
            <a:r>
              <a:rPr lang="cs-CZ" sz="800">
                <a:hlinkClick r:id="rId47"/>
              </a:rPr>
              <a:t>http://commons.wikimedia.org/wiki/File:Centre_Point_Tower_In_Sydney_Edit.jpg</a:t>
            </a:r>
            <a:r>
              <a:rPr lang="cs-CZ" sz="800"/>
              <a:t> </a:t>
            </a:r>
          </a:p>
          <a:p>
            <a:pPr>
              <a:lnSpc>
                <a:spcPct val="80000"/>
              </a:lnSpc>
            </a:pPr>
            <a:r>
              <a:rPr lang="cs-CZ" sz="800"/>
              <a:t>Obr. 48- </a:t>
            </a:r>
            <a:r>
              <a:rPr lang="cs-CZ" sz="800">
                <a:hlinkClick r:id="rId48"/>
              </a:rPr>
              <a:t>http://commons.wikimedia.org/wiki/File:Sydney_taronga_zoo.jpg</a:t>
            </a:r>
            <a:r>
              <a:rPr lang="cs-CZ" sz="800"/>
              <a:t>  </a:t>
            </a:r>
          </a:p>
          <a:p>
            <a:pPr>
              <a:lnSpc>
                <a:spcPct val="80000"/>
              </a:lnSpc>
            </a:pPr>
            <a:endParaRPr lang="cs-CZ" sz="800"/>
          </a:p>
          <a:p>
            <a:pPr>
              <a:lnSpc>
                <a:spcPct val="80000"/>
              </a:lnSpc>
            </a:pPr>
            <a:endParaRPr lang="cs-CZ" sz="800"/>
          </a:p>
          <a:p>
            <a:pPr>
              <a:lnSpc>
                <a:spcPct val="80000"/>
              </a:lnSpc>
            </a:pPr>
            <a:r>
              <a:rPr lang="cs-CZ" sz="800"/>
              <a:t> </a:t>
            </a:r>
            <a:endParaRPr lang="cs-CZ" sz="800">
              <a:latin typeface="Arial" charset="0"/>
            </a:endParaRP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cs-CZ" sz="800">
              <a:latin typeface="Arial" charset="0"/>
            </a:endParaRP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cs-CZ" sz="800"/>
              <a:t>  </a:t>
            </a:r>
          </a:p>
          <a:p>
            <a:pPr>
              <a:lnSpc>
                <a:spcPct val="80000"/>
              </a:lnSpc>
            </a:pPr>
            <a:endParaRPr lang="cs-CZ" sz="800"/>
          </a:p>
          <a:p>
            <a:pPr>
              <a:lnSpc>
                <a:spcPct val="80000"/>
              </a:lnSpc>
            </a:pPr>
            <a:endParaRPr lang="cs-CZ" sz="900"/>
          </a:p>
          <a:p>
            <a:pPr>
              <a:lnSpc>
                <a:spcPct val="80000"/>
              </a:lnSpc>
            </a:pPr>
            <a:endParaRPr lang="cs-CZ" sz="700"/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cs-CZ" sz="700"/>
              <a:t> </a:t>
            </a:r>
          </a:p>
        </p:txBody>
      </p:sp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cs-CZ" dirty="0" smtClean="0">
                <a:solidFill>
                  <a:srgbClr val="00CC00"/>
                </a:solidFill>
              </a:rPr>
              <a:t>POVRCH</a:t>
            </a:r>
            <a:endParaRPr lang="cs-CZ" dirty="0">
              <a:solidFill>
                <a:srgbClr val="00CC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142984"/>
            <a:ext cx="8229600" cy="4987941"/>
          </a:xfrm>
        </p:spPr>
        <p:txBody>
          <a:bodyPr/>
          <a:lstStyle/>
          <a:p>
            <a:r>
              <a:rPr lang="cs-CZ" sz="2800" dirty="0" smtClean="0"/>
              <a:t>Velké předělové pohoří</a:t>
            </a:r>
          </a:p>
          <a:p>
            <a:r>
              <a:rPr lang="cs-CZ" sz="2800" dirty="0" smtClean="0"/>
              <a:t>Australské Alpy</a:t>
            </a:r>
          </a:p>
          <a:p>
            <a:r>
              <a:rPr lang="cs-CZ" sz="2800" dirty="0" err="1" smtClean="0"/>
              <a:t>Mt</a:t>
            </a:r>
            <a:r>
              <a:rPr lang="cs-CZ" sz="2800" dirty="0" smtClean="0"/>
              <a:t>. </a:t>
            </a:r>
            <a:r>
              <a:rPr lang="cs-CZ" sz="2800" dirty="0" err="1" smtClean="0"/>
              <a:t>Kosciuszko</a:t>
            </a:r>
            <a:endParaRPr lang="cs-CZ" sz="2800" dirty="0"/>
          </a:p>
        </p:txBody>
      </p:sp>
      <p:pic>
        <p:nvPicPr>
          <p:cNvPr id="143364" name="Picture 4" descr="Výsledek obrázku pro australské alpy"/>
          <p:cNvPicPr>
            <a:picLocks noChangeAspect="1" noChangeArrowheads="1"/>
          </p:cNvPicPr>
          <p:nvPr/>
        </p:nvPicPr>
        <p:blipFill>
          <a:blip r:embed="rId2"/>
          <a:srcRect t="7288" b="8302"/>
          <a:stretch>
            <a:fillRect/>
          </a:stretch>
        </p:blipFill>
        <p:spPr bwMode="auto">
          <a:xfrm>
            <a:off x="2714612" y="2655906"/>
            <a:ext cx="6429388" cy="420209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ChangeArrowheads="1"/>
          </p:cNvSpPr>
          <p:nvPr>
            <p:ph type="title"/>
          </p:nvPr>
        </p:nvSpPr>
        <p:spPr>
          <a:xfrm>
            <a:off x="1042988" y="981075"/>
            <a:ext cx="8229600" cy="1143000"/>
          </a:xfrm>
        </p:spPr>
        <p:txBody>
          <a:bodyPr/>
          <a:lstStyle/>
          <a:p>
            <a:pPr algn="l"/>
            <a:r>
              <a:rPr lang="cs-CZ" b="1">
                <a:solidFill>
                  <a:srgbClr val="00CC00"/>
                </a:solidFill>
              </a:rPr>
              <a:t>POVRCH</a:t>
            </a:r>
          </a:p>
        </p:txBody>
      </p:sp>
      <p:sp>
        <p:nvSpPr>
          <p:cNvPr id="125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580063" y="3429000"/>
            <a:ext cx="3455987" cy="3268663"/>
          </a:xfrm>
        </p:spPr>
        <p:txBody>
          <a:bodyPr/>
          <a:lstStyle/>
          <a:p>
            <a:pPr>
              <a:buNone/>
            </a:pPr>
            <a:r>
              <a:rPr lang="cs-CZ" sz="2400" dirty="0" smtClean="0"/>
              <a:t>   </a:t>
            </a:r>
            <a:r>
              <a:rPr lang="cs-CZ" dirty="0" smtClean="0"/>
              <a:t>Největší korálový útes na světě – Velká útesová bariéra</a:t>
            </a:r>
            <a:endParaRPr lang="cs-CZ" sz="2000" dirty="0">
              <a:latin typeface="Arial" charset="0"/>
            </a:endParaRPr>
          </a:p>
        </p:txBody>
      </p:sp>
      <p:pic>
        <p:nvPicPr>
          <p:cNvPr id="125960" name="Picture 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2565400"/>
            <a:ext cx="5638800" cy="414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5962" name="Rectangle 10"/>
          <p:cNvSpPr>
            <a:spLocks noChangeArrowheads="1"/>
          </p:cNvSpPr>
          <p:nvPr/>
        </p:nvSpPr>
        <p:spPr bwMode="auto">
          <a:xfrm>
            <a:off x="5795963" y="6453188"/>
            <a:ext cx="5397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sz="120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obr. 8</a:t>
            </a:r>
          </a:p>
        </p:txBody>
      </p:sp>
      <p:pic>
        <p:nvPicPr>
          <p:cNvPr id="125964" name="Picture 12" descr="File:Coral Outcrop Flynn Reef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19700" y="333375"/>
            <a:ext cx="3738563" cy="2803525"/>
          </a:xfrm>
          <a:prstGeom prst="rect">
            <a:avLst/>
          </a:prstGeom>
          <a:noFill/>
        </p:spPr>
      </p:pic>
      <p:sp>
        <p:nvSpPr>
          <p:cNvPr id="125966" name="Rectangle 14"/>
          <p:cNvSpPr>
            <a:spLocks noChangeArrowheads="1"/>
          </p:cNvSpPr>
          <p:nvPr/>
        </p:nvSpPr>
        <p:spPr bwMode="auto">
          <a:xfrm>
            <a:off x="8388350" y="3141663"/>
            <a:ext cx="5397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sz="120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obr. 9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8" name="Picture 6" descr="C:\Documents and Settings\Administrateur\Mes documents\Mes images\AustralieKepguru\A_Nagy-korallzátony_800x60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716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47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4" name="Picture 2" descr="C:\Documents and Settings\Administrateur\Mes documents\Mes images\AustralieKepguru\GrandeBarriereDeCorail_Queensland_800x60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716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51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Váhy">
  <a:themeElements>
    <a:clrScheme name="Váhy 1">
      <a:dk1>
        <a:srgbClr val="663300"/>
      </a:dk1>
      <a:lt1>
        <a:srgbClr val="FFFFFF"/>
      </a:lt1>
      <a:dk2>
        <a:srgbClr val="996600"/>
      </a:dk2>
      <a:lt2>
        <a:srgbClr val="DBBD71"/>
      </a:lt2>
      <a:accent1>
        <a:srgbClr val="F8A500"/>
      </a:accent1>
      <a:accent2>
        <a:srgbClr val="808000"/>
      </a:accent2>
      <a:accent3>
        <a:srgbClr val="CAB8AA"/>
      </a:accent3>
      <a:accent4>
        <a:srgbClr val="DADADA"/>
      </a:accent4>
      <a:accent5>
        <a:srgbClr val="FBCFAA"/>
      </a:accent5>
      <a:accent6>
        <a:srgbClr val="737300"/>
      </a:accent6>
      <a:hlink>
        <a:srgbClr val="FFCC66"/>
      </a:hlink>
      <a:folHlink>
        <a:srgbClr val="CCA500"/>
      </a:folHlink>
    </a:clrScheme>
    <a:fontScheme name="Váhy">
      <a:majorFont>
        <a:latin typeface="Arial"/>
        <a:ea typeface=""/>
        <a:cs typeface=""/>
      </a:majorFont>
      <a:minorFont>
        <a:latin typeface="Tahoma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Váhy 1">
        <a:dk1>
          <a:srgbClr val="663300"/>
        </a:dk1>
        <a:lt1>
          <a:srgbClr val="FFFFFF"/>
        </a:lt1>
        <a:dk2>
          <a:srgbClr val="996600"/>
        </a:dk2>
        <a:lt2>
          <a:srgbClr val="DBBD71"/>
        </a:lt2>
        <a:accent1>
          <a:srgbClr val="F8A500"/>
        </a:accent1>
        <a:accent2>
          <a:srgbClr val="808000"/>
        </a:accent2>
        <a:accent3>
          <a:srgbClr val="CAB8AA"/>
        </a:accent3>
        <a:accent4>
          <a:srgbClr val="DADADA"/>
        </a:accent4>
        <a:accent5>
          <a:srgbClr val="FBCFAA"/>
        </a:accent5>
        <a:accent6>
          <a:srgbClr val="737300"/>
        </a:accent6>
        <a:hlink>
          <a:srgbClr val="FFCC66"/>
        </a:hlink>
        <a:folHlink>
          <a:srgbClr val="CCA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áhy 2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CC66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B8AA"/>
        </a:accent5>
        <a:accent6>
          <a:srgbClr val="AC6D56"/>
        </a:accent6>
        <a:hlink>
          <a:srgbClr val="FFFF99"/>
        </a:hlink>
        <a:folHlink>
          <a:srgbClr val="E5B32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áhy 3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2EB62E"/>
        </a:accent1>
        <a:accent2>
          <a:srgbClr val="527C3A"/>
        </a:accent2>
        <a:accent3>
          <a:srgbClr val="B2B9AC"/>
        </a:accent3>
        <a:accent4>
          <a:srgbClr val="DADADA"/>
        </a:accent4>
        <a:accent5>
          <a:srgbClr val="ADD7AD"/>
        </a:accent5>
        <a:accent6>
          <a:srgbClr val="497034"/>
        </a:accent6>
        <a:hlink>
          <a:srgbClr val="DDD800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áhy 4">
        <a:dk1>
          <a:srgbClr val="005A58"/>
        </a:dk1>
        <a:lt1>
          <a:srgbClr val="FFFFFF"/>
        </a:lt1>
        <a:dk2>
          <a:srgbClr val="00716E"/>
        </a:dk2>
        <a:lt2>
          <a:srgbClr val="FFFF99"/>
        </a:lt2>
        <a:accent1>
          <a:srgbClr val="2DB3B0"/>
        </a:accent1>
        <a:accent2>
          <a:srgbClr val="6D6FC7"/>
        </a:accent2>
        <a:accent3>
          <a:srgbClr val="AABBBA"/>
        </a:accent3>
        <a:accent4>
          <a:srgbClr val="DADADA"/>
        </a:accent4>
        <a:accent5>
          <a:srgbClr val="ADD6D4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áhy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336699"/>
        </a:accent1>
        <a:accent2>
          <a:srgbClr val="00B000"/>
        </a:accent2>
        <a:accent3>
          <a:srgbClr val="ACB3C1"/>
        </a:accent3>
        <a:accent4>
          <a:srgbClr val="DADADA"/>
        </a:accent4>
        <a:accent5>
          <a:srgbClr val="ADB8CA"/>
        </a:accent5>
        <a:accent6>
          <a:srgbClr val="009F00"/>
        </a:accent6>
        <a:hlink>
          <a:srgbClr val="00CCFF"/>
        </a:hlink>
        <a:folHlink>
          <a:srgbClr val="B5FFF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áhy 6">
        <a:dk1>
          <a:srgbClr val="2F2D25"/>
        </a:dk1>
        <a:lt1>
          <a:srgbClr val="FFFFFF"/>
        </a:lt1>
        <a:dk2>
          <a:srgbClr val="656151"/>
        </a:dk2>
        <a:lt2>
          <a:srgbClr val="FFFFCC"/>
        </a:lt2>
        <a:accent1>
          <a:srgbClr val="818173"/>
        </a:accent1>
        <a:accent2>
          <a:srgbClr val="809EA8"/>
        </a:accent2>
        <a:accent3>
          <a:srgbClr val="B8B7B3"/>
        </a:accent3>
        <a:accent4>
          <a:srgbClr val="DADADA"/>
        </a:accent4>
        <a:accent5>
          <a:srgbClr val="C1C1BC"/>
        </a:accent5>
        <a:accent6>
          <a:srgbClr val="738F98"/>
        </a:accent6>
        <a:hlink>
          <a:srgbClr val="E2C86A"/>
        </a:hlink>
        <a:folHlink>
          <a:srgbClr val="B7B6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áhy 7">
        <a:dk1>
          <a:srgbClr val="B4AF80"/>
        </a:dk1>
        <a:lt1>
          <a:srgbClr val="FFFFFF"/>
        </a:lt1>
        <a:dk2>
          <a:srgbClr val="C8C6A2"/>
        </a:dk2>
        <a:lt2>
          <a:srgbClr val="827F4C"/>
        </a:lt2>
        <a:accent1>
          <a:srgbClr val="7C784E"/>
        </a:accent1>
        <a:accent2>
          <a:srgbClr val="A2A4AC"/>
        </a:accent2>
        <a:accent3>
          <a:srgbClr val="E0DFCE"/>
        </a:accent3>
        <a:accent4>
          <a:srgbClr val="DADADA"/>
        </a:accent4>
        <a:accent5>
          <a:srgbClr val="BFBEB2"/>
        </a:accent5>
        <a:accent6>
          <a:srgbClr val="92949B"/>
        </a:accent6>
        <a:hlink>
          <a:srgbClr val="33CCCC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áhy 8">
        <a:dk1>
          <a:srgbClr val="000000"/>
        </a:dk1>
        <a:lt1>
          <a:srgbClr val="DDDDDD"/>
        </a:lt1>
        <a:dk2>
          <a:srgbClr val="000000"/>
        </a:dk2>
        <a:lt2>
          <a:srgbClr val="B8B7D1"/>
        </a:lt2>
        <a:accent1>
          <a:srgbClr val="F1F0F4"/>
        </a:accent1>
        <a:accent2>
          <a:srgbClr val="C1BCFC"/>
        </a:accent2>
        <a:accent3>
          <a:srgbClr val="EBEBEB"/>
        </a:accent3>
        <a:accent4>
          <a:srgbClr val="000000"/>
        </a:accent4>
        <a:accent5>
          <a:srgbClr val="F7F6F8"/>
        </a:accent5>
        <a:accent6>
          <a:srgbClr val="AFAAE4"/>
        </a:accent6>
        <a:hlink>
          <a:srgbClr val="5454C6"/>
        </a:hlink>
        <a:folHlink>
          <a:srgbClr val="6A6F8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áhy 9">
        <a:dk1>
          <a:srgbClr val="000000"/>
        </a:dk1>
        <a:lt1>
          <a:srgbClr val="FFFFFF"/>
        </a:lt1>
        <a:dk2>
          <a:srgbClr val="00A29E"/>
        </a:dk2>
        <a:lt2>
          <a:srgbClr val="CBCBCB"/>
        </a:lt2>
        <a:accent1>
          <a:srgbClr val="E5E5FF"/>
        </a:accent1>
        <a:accent2>
          <a:srgbClr val="79CD6B"/>
        </a:accent2>
        <a:accent3>
          <a:srgbClr val="FFFFFF"/>
        </a:accent3>
        <a:accent4>
          <a:srgbClr val="000000"/>
        </a:accent4>
        <a:accent5>
          <a:srgbClr val="F0F0FF"/>
        </a:accent5>
        <a:accent6>
          <a:srgbClr val="6DBA60"/>
        </a:accent6>
        <a:hlink>
          <a:srgbClr val="4477DE"/>
        </a:hlink>
        <a:folHlink>
          <a:srgbClr val="65498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Balance</Template>
  <TotalTime>681</TotalTime>
  <Words>1327</Words>
  <Application>Microsoft Office PowerPoint</Application>
  <PresentationFormat>Předvádění na obrazovce (4:3)</PresentationFormat>
  <Paragraphs>264</Paragraphs>
  <Slides>55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55</vt:i4>
      </vt:variant>
    </vt:vector>
  </HeadingPairs>
  <TitlesOfParts>
    <vt:vector size="56" baseType="lpstr">
      <vt:lpstr>Váhy</vt:lpstr>
      <vt:lpstr>AUSTRÁLIE</vt:lpstr>
      <vt:lpstr>AUSTRÁLIE</vt:lpstr>
      <vt:lpstr>Snímek 3</vt:lpstr>
      <vt:lpstr>POVRCH</vt:lpstr>
      <vt:lpstr>POVRCH</vt:lpstr>
      <vt:lpstr>POVRCH</vt:lpstr>
      <vt:lpstr>POVRCH</vt:lpstr>
      <vt:lpstr>Snímek 8</vt:lpstr>
      <vt:lpstr>Snímek 9</vt:lpstr>
      <vt:lpstr>Snímek 10</vt:lpstr>
      <vt:lpstr>Snímek 11</vt:lpstr>
      <vt:lpstr>VODSTVO</vt:lpstr>
      <vt:lpstr>VODSTVO</vt:lpstr>
      <vt:lpstr>Artézská studna</vt:lpstr>
      <vt:lpstr>OZNAČ DO MAPY:</vt:lpstr>
      <vt:lpstr>PODNEBÍ</vt:lpstr>
      <vt:lpstr>Tropická cyklona – willy willy</vt:lpstr>
      <vt:lpstr>Vliv mořských proudů na podnebí Austrálie</vt:lpstr>
      <vt:lpstr>Klimadiagramy</vt:lpstr>
      <vt:lpstr>ZÁPIS</vt:lpstr>
      <vt:lpstr>PŘÍRODNÍ KRAJINY</vt:lpstr>
      <vt:lpstr>Snímek 22</vt:lpstr>
      <vt:lpstr>Snímek 23</vt:lpstr>
      <vt:lpstr>Snímek 24</vt:lpstr>
      <vt:lpstr>Snímek 25</vt:lpstr>
      <vt:lpstr>Snímek 26</vt:lpstr>
      <vt:lpstr>PŘÍRODNÍ KRAJINY</vt:lpstr>
      <vt:lpstr>ZÁPIS</vt:lpstr>
      <vt:lpstr>ZÁKLADNÍ ÚDAJE</vt:lpstr>
      <vt:lpstr>HISTORIE</vt:lpstr>
      <vt:lpstr>OBYVATELSTVO A MĚSTA</vt:lpstr>
      <vt:lpstr>PŮVODNÍ OBYVATELSTVO</vt:lpstr>
      <vt:lpstr>PŮVODNÍ OBYVATELÉ Austrálie</vt:lpstr>
      <vt:lpstr>Snímek 34</vt:lpstr>
      <vt:lpstr>Snímek 35</vt:lpstr>
      <vt:lpstr>NEJVĚTŠÍ MĚSTA</vt:lpstr>
      <vt:lpstr>Sydney</vt:lpstr>
      <vt:lpstr>Snímek 38</vt:lpstr>
      <vt:lpstr>Snímek 39</vt:lpstr>
      <vt:lpstr>Melbourne </vt:lpstr>
      <vt:lpstr>Zápis</vt:lpstr>
      <vt:lpstr>HOSPODÁŘSTVÍ</vt:lpstr>
      <vt:lpstr>HOSPODÁŘSTVÍ</vt:lpstr>
      <vt:lpstr>HOSPODÁŘSTVÍ</vt:lpstr>
      <vt:lpstr>Zápis</vt:lpstr>
      <vt:lpstr>ZAJÍMAVOSTI</vt:lpstr>
      <vt:lpstr>ZAJÍMAVOSTI</vt:lpstr>
      <vt:lpstr>ZAJÍMAVOSTI</vt:lpstr>
      <vt:lpstr>ZAJÍMAVOSTI</vt:lpstr>
      <vt:lpstr>Snímek 50</vt:lpstr>
      <vt:lpstr>Snímek 51</vt:lpstr>
      <vt:lpstr>Snímek 52</vt:lpstr>
      <vt:lpstr>Snímek 53</vt:lpstr>
      <vt:lpstr>Zápis</vt:lpstr>
      <vt:lpstr>SEZNAM POUŽITÝCH ODKAZŮ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AUSTRÁLIE</dc:title>
  <dc:creator>Honza</dc:creator>
  <cp:lastModifiedBy>Jiříkův Aušus</cp:lastModifiedBy>
  <cp:revision>46</cp:revision>
  <dcterms:created xsi:type="dcterms:W3CDTF">2012-05-29T05:12:44Z</dcterms:created>
  <dcterms:modified xsi:type="dcterms:W3CDTF">2020-06-07T18:29:28Z</dcterms:modified>
</cp:coreProperties>
</file>