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63710-197A-6424-4DF7-8ED74FCE0A8B}" v="1462" dt="2020-04-07T09:53:20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AA7D6-4310-4DBB-A916-0F27B3A8F20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1CF89C-ACE5-47D0-A3AA-B56070608E3E}">
      <dgm:prSet/>
      <dgm:spPr/>
      <dgm:t>
        <a:bodyPr/>
        <a:lstStyle/>
        <a:p>
          <a:pPr rtl="0"/>
          <a:r>
            <a:rPr lang="cs-CZ" dirty="0"/>
            <a:t>Všechny </a:t>
          </a:r>
          <a:r>
            <a:rPr lang="cs-CZ" dirty="0">
              <a:latin typeface="Century Gothic" panose="020B0502020202020204"/>
            </a:rPr>
            <a:t>jeho strany jsou</a:t>
          </a:r>
          <a:r>
            <a:rPr lang="cs-CZ" dirty="0"/>
            <a:t> shodné</a:t>
          </a:r>
          <a:endParaRPr lang="en-US" dirty="0"/>
        </a:p>
      </dgm:t>
    </dgm:pt>
    <dgm:pt modelId="{4E45D4FD-1788-4E6E-9D1D-5BA6F3260874}" type="parTrans" cxnId="{D568E2C4-C651-4271-B84A-FA8639148635}">
      <dgm:prSet/>
      <dgm:spPr/>
      <dgm:t>
        <a:bodyPr/>
        <a:lstStyle/>
        <a:p>
          <a:endParaRPr lang="en-US"/>
        </a:p>
      </dgm:t>
    </dgm:pt>
    <dgm:pt modelId="{C49880B3-2091-4CF3-B26E-ECCE2B1A8ABA}" type="sibTrans" cxnId="{D568E2C4-C651-4271-B84A-FA8639148635}">
      <dgm:prSet/>
      <dgm:spPr/>
      <dgm:t>
        <a:bodyPr/>
        <a:lstStyle/>
        <a:p>
          <a:endParaRPr lang="en-US"/>
        </a:p>
      </dgm:t>
    </dgm:pt>
    <dgm:pt modelId="{21B5EDD9-0A0B-48B0-B0CB-1F7D0342614A}">
      <dgm:prSet/>
      <dgm:spPr/>
      <dgm:t>
        <a:bodyPr/>
        <a:lstStyle/>
        <a:p>
          <a:pPr rtl="0"/>
          <a:r>
            <a:rPr lang="cs-CZ" dirty="0"/>
            <a:t>Všechny </a:t>
          </a:r>
          <a:r>
            <a:rPr lang="cs-CZ" dirty="0">
              <a:latin typeface="Century Gothic" panose="020B0502020202020204"/>
            </a:rPr>
            <a:t>jeho </a:t>
          </a:r>
          <a:r>
            <a:rPr lang="cs-CZ" dirty="0"/>
            <a:t>úhly jsou shodné</a:t>
          </a:r>
          <a:endParaRPr lang="en-US" dirty="0"/>
        </a:p>
      </dgm:t>
    </dgm:pt>
    <dgm:pt modelId="{544640DF-3D80-4AC7-912E-1C11B3D808BE}" type="parTrans" cxnId="{59042869-8DAE-48BD-A5EC-1888F629FF91}">
      <dgm:prSet/>
      <dgm:spPr/>
      <dgm:t>
        <a:bodyPr/>
        <a:lstStyle/>
        <a:p>
          <a:endParaRPr lang="en-US"/>
        </a:p>
      </dgm:t>
    </dgm:pt>
    <dgm:pt modelId="{C2D54A43-CE79-4029-8274-1BF9692FFFF0}" type="sibTrans" cxnId="{59042869-8DAE-48BD-A5EC-1888F629FF91}">
      <dgm:prSet/>
      <dgm:spPr/>
      <dgm:t>
        <a:bodyPr/>
        <a:lstStyle/>
        <a:p>
          <a:endParaRPr lang="en-US"/>
        </a:p>
      </dgm:t>
    </dgm:pt>
    <dgm:pt modelId="{0D2C0B62-9809-45DF-987B-22D28E195B1B}">
      <dgm:prSet/>
      <dgm:spPr/>
      <dgm:t>
        <a:bodyPr/>
        <a:lstStyle/>
        <a:p>
          <a:r>
            <a:rPr lang="cs-CZ" dirty="0"/>
            <a:t>Má 3 osy souměrnosti, jejich průsečík je středem kružnice trojúhelníku opsané i vepsané</a:t>
          </a:r>
          <a:endParaRPr lang="en-US" dirty="0"/>
        </a:p>
      </dgm:t>
    </dgm:pt>
    <dgm:pt modelId="{ACC5434B-6488-4E20-A493-9049B2E911E2}" type="parTrans" cxnId="{31C71141-007E-49E4-BE92-CF3FC42013AA}">
      <dgm:prSet/>
      <dgm:spPr/>
      <dgm:t>
        <a:bodyPr/>
        <a:lstStyle/>
        <a:p>
          <a:endParaRPr lang="en-US"/>
        </a:p>
      </dgm:t>
    </dgm:pt>
    <dgm:pt modelId="{8E75C6EC-C417-42C3-8F00-E75B4A7B67B5}" type="sibTrans" cxnId="{31C71141-007E-49E4-BE92-CF3FC42013AA}">
      <dgm:prSet/>
      <dgm:spPr/>
      <dgm:t>
        <a:bodyPr/>
        <a:lstStyle/>
        <a:p>
          <a:endParaRPr lang="en-US"/>
        </a:p>
      </dgm:t>
    </dgm:pt>
    <dgm:pt modelId="{A6F4709D-D172-4332-AF10-255B46C838A4}" type="pres">
      <dgm:prSet presAssocID="{834AA7D6-4310-4DBB-A916-0F27B3A8F202}" presName="linear" presStyleCnt="0">
        <dgm:presLayoutVars>
          <dgm:animLvl val="lvl"/>
          <dgm:resizeHandles val="exact"/>
        </dgm:presLayoutVars>
      </dgm:prSet>
      <dgm:spPr/>
    </dgm:pt>
    <dgm:pt modelId="{39830B63-0C1C-4090-9D02-B07B3B65AA57}" type="pres">
      <dgm:prSet presAssocID="{F61CF89C-ACE5-47D0-A3AA-B56070608E3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5CD628-3C41-47FC-864B-3DDDBE7CD623}" type="pres">
      <dgm:prSet presAssocID="{C49880B3-2091-4CF3-B26E-ECCE2B1A8ABA}" presName="spacer" presStyleCnt="0"/>
      <dgm:spPr/>
    </dgm:pt>
    <dgm:pt modelId="{6F5FFACD-645F-4DBC-8DB1-BF2765F6F83E}" type="pres">
      <dgm:prSet presAssocID="{21B5EDD9-0A0B-48B0-B0CB-1F7D034261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5F9299-D5C4-449D-864B-7C12F14147E9}" type="pres">
      <dgm:prSet presAssocID="{C2D54A43-CE79-4029-8274-1BF9692FFFF0}" presName="spacer" presStyleCnt="0"/>
      <dgm:spPr/>
    </dgm:pt>
    <dgm:pt modelId="{E74BFCB4-2A49-4D4D-9966-9B2D2272A885}" type="pres">
      <dgm:prSet presAssocID="{0D2C0B62-9809-45DF-987B-22D28E195B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C71141-007E-49E4-BE92-CF3FC42013AA}" srcId="{834AA7D6-4310-4DBB-A916-0F27B3A8F202}" destId="{0D2C0B62-9809-45DF-987B-22D28E195B1B}" srcOrd="2" destOrd="0" parTransId="{ACC5434B-6488-4E20-A493-9049B2E911E2}" sibTransId="{8E75C6EC-C417-42C3-8F00-E75B4A7B67B5}"/>
    <dgm:cxn modelId="{59042869-8DAE-48BD-A5EC-1888F629FF91}" srcId="{834AA7D6-4310-4DBB-A916-0F27B3A8F202}" destId="{21B5EDD9-0A0B-48B0-B0CB-1F7D0342614A}" srcOrd="1" destOrd="0" parTransId="{544640DF-3D80-4AC7-912E-1C11B3D808BE}" sibTransId="{C2D54A43-CE79-4029-8274-1BF9692FFFF0}"/>
    <dgm:cxn modelId="{7EF0806D-F90F-41B1-B03E-9B5C4FF2AC33}" type="presOf" srcId="{21B5EDD9-0A0B-48B0-B0CB-1F7D0342614A}" destId="{6F5FFACD-645F-4DBC-8DB1-BF2765F6F83E}" srcOrd="0" destOrd="0" presId="urn:microsoft.com/office/officeart/2005/8/layout/vList2"/>
    <dgm:cxn modelId="{1FBE30BD-EE5F-4E06-9817-91ABA03D2EFC}" type="presOf" srcId="{834AA7D6-4310-4DBB-A916-0F27B3A8F202}" destId="{A6F4709D-D172-4332-AF10-255B46C838A4}" srcOrd="0" destOrd="0" presId="urn:microsoft.com/office/officeart/2005/8/layout/vList2"/>
    <dgm:cxn modelId="{D568E2C4-C651-4271-B84A-FA8639148635}" srcId="{834AA7D6-4310-4DBB-A916-0F27B3A8F202}" destId="{F61CF89C-ACE5-47D0-A3AA-B56070608E3E}" srcOrd="0" destOrd="0" parTransId="{4E45D4FD-1788-4E6E-9D1D-5BA6F3260874}" sibTransId="{C49880B3-2091-4CF3-B26E-ECCE2B1A8ABA}"/>
    <dgm:cxn modelId="{F8DA77E4-1239-48F7-AD6E-F9766BD8540F}" type="presOf" srcId="{F61CF89C-ACE5-47D0-A3AA-B56070608E3E}" destId="{39830B63-0C1C-4090-9D02-B07B3B65AA57}" srcOrd="0" destOrd="0" presId="urn:microsoft.com/office/officeart/2005/8/layout/vList2"/>
    <dgm:cxn modelId="{270B5DEA-1000-4274-A7D1-A767826D3398}" type="presOf" srcId="{0D2C0B62-9809-45DF-987B-22D28E195B1B}" destId="{E74BFCB4-2A49-4D4D-9966-9B2D2272A885}" srcOrd="0" destOrd="0" presId="urn:microsoft.com/office/officeart/2005/8/layout/vList2"/>
    <dgm:cxn modelId="{9E8F559C-19F1-4507-8543-1A3B60407799}" type="presParOf" srcId="{A6F4709D-D172-4332-AF10-255B46C838A4}" destId="{39830B63-0C1C-4090-9D02-B07B3B65AA57}" srcOrd="0" destOrd="0" presId="urn:microsoft.com/office/officeart/2005/8/layout/vList2"/>
    <dgm:cxn modelId="{5943B7EF-84E8-48E7-B81D-3E088EBBFA69}" type="presParOf" srcId="{A6F4709D-D172-4332-AF10-255B46C838A4}" destId="{725CD628-3C41-47FC-864B-3DDDBE7CD623}" srcOrd="1" destOrd="0" presId="urn:microsoft.com/office/officeart/2005/8/layout/vList2"/>
    <dgm:cxn modelId="{FF4D2E66-9558-4E79-BF6B-A112C1760FF9}" type="presParOf" srcId="{A6F4709D-D172-4332-AF10-255B46C838A4}" destId="{6F5FFACD-645F-4DBC-8DB1-BF2765F6F83E}" srcOrd="2" destOrd="0" presId="urn:microsoft.com/office/officeart/2005/8/layout/vList2"/>
    <dgm:cxn modelId="{581288C9-E7BA-4443-8378-2F7899562EDF}" type="presParOf" srcId="{A6F4709D-D172-4332-AF10-255B46C838A4}" destId="{215F9299-D5C4-449D-864B-7C12F14147E9}" srcOrd="3" destOrd="0" presId="urn:microsoft.com/office/officeart/2005/8/layout/vList2"/>
    <dgm:cxn modelId="{A72FA5E3-CE39-491C-85CF-521C73E6539F}" type="presParOf" srcId="{A6F4709D-D172-4332-AF10-255B46C838A4}" destId="{E74BFCB4-2A49-4D4D-9966-9B2D2272A8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4ABDD-3603-4D35-B787-9F6A3A7F332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F5C6AD-33EB-4176-A723-46B2AC189EF2}">
      <dgm:prSet/>
      <dgm:spPr/>
      <dgm:t>
        <a:bodyPr/>
        <a:lstStyle/>
        <a:p>
          <a:pPr rtl="0"/>
          <a:r>
            <a:rPr lang="cs-CZ">
              <a:latin typeface="Century Gothic" panose="020B0502020202020204"/>
            </a:rPr>
            <a:t> </a:t>
          </a:r>
          <a:r>
            <a:rPr lang="cs-CZ"/>
            <a:t>2</a:t>
          </a:r>
          <a:r>
            <a:rPr lang="cs-CZ">
              <a:latin typeface="Century Gothic" panose="020B0502020202020204"/>
            </a:rPr>
            <a:t> jeho</a:t>
          </a:r>
          <a:r>
            <a:rPr lang="cs-CZ"/>
            <a:t> strany</a:t>
          </a:r>
          <a:r>
            <a:rPr lang="cs-CZ">
              <a:latin typeface="Century Gothic" panose="020B0502020202020204"/>
            </a:rPr>
            <a:t> jsou</a:t>
          </a:r>
          <a:r>
            <a:rPr lang="cs-CZ"/>
            <a:t> </a:t>
          </a:r>
          <a:r>
            <a:rPr lang="cs-CZ">
              <a:latin typeface="Century Gothic" panose="020B0502020202020204"/>
            </a:rPr>
            <a:t>shodné</a:t>
          </a:r>
          <a:endParaRPr lang="en-US">
            <a:latin typeface="Century Gothic" panose="020B0502020202020204"/>
          </a:endParaRPr>
        </a:p>
      </dgm:t>
    </dgm:pt>
    <dgm:pt modelId="{F452CDBF-F089-4870-905E-FF78E931CE28}" type="parTrans" cxnId="{9EC76A9D-2659-46C5-B9C6-DFBA2A49F54A}">
      <dgm:prSet/>
      <dgm:spPr/>
      <dgm:t>
        <a:bodyPr/>
        <a:lstStyle/>
        <a:p>
          <a:endParaRPr lang="en-US"/>
        </a:p>
      </dgm:t>
    </dgm:pt>
    <dgm:pt modelId="{9536D087-D9FF-4105-8315-BBE9673218D2}" type="sibTrans" cxnId="{9EC76A9D-2659-46C5-B9C6-DFBA2A49F54A}">
      <dgm:prSet/>
      <dgm:spPr/>
      <dgm:t>
        <a:bodyPr/>
        <a:lstStyle/>
        <a:p>
          <a:endParaRPr lang="en-US"/>
        </a:p>
      </dgm:t>
    </dgm:pt>
    <dgm:pt modelId="{8CF2C0D1-1EFA-4B8C-84D7-E5713A2F980E}">
      <dgm:prSet/>
      <dgm:spPr/>
      <dgm:t>
        <a:bodyPr/>
        <a:lstStyle/>
        <a:p>
          <a:pPr rtl="0"/>
          <a:r>
            <a:rPr lang="cs-CZ">
              <a:latin typeface="Century Gothic" panose="020B0502020202020204"/>
            </a:rPr>
            <a:t> </a:t>
          </a:r>
          <a:r>
            <a:rPr lang="cs-CZ"/>
            <a:t>Střed kružnice opsané o vepsané je na ose souměrnosti</a:t>
          </a:r>
          <a:endParaRPr lang="en-US"/>
        </a:p>
      </dgm:t>
    </dgm:pt>
    <dgm:pt modelId="{A9AA9749-B052-423A-A1F6-5446A4C04521}" type="parTrans" cxnId="{882791CC-F757-4706-8294-84F8A3B7F207}">
      <dgm:prSet/>
      <dgm:spPr/>
      <dgm:t>
        <a:bodyPr/>
        <a:lstStyle/>
        <a:p>
          <a:endParaRPr lang="en-US"/>
        </a:p>
      </dgm:t>
    </dgm:pt>
    <dgm:pt modelId="{A6B3CDC3-F3E3-457F-A2C7-2674C8579CD3}" type="sibTrans" cxnId="{882791CC-F757-4706-8294-84F8A3B7F207}">
      <dgm:prSet/>
      <dgm:spPr/>
      <dgm:t>
        <a:bodyPr/>
        <a:lstStyle/>
        <a:p>
          <a:endParaRPr lang="en-US"/>
        </a:p>
      </dgm:t>
    </dgm:pt>
    <dgm:pt modelId="{5A9D79DC-52B6-40F4-B97B-72EF31131B06}">
      <dgm:prSet phldr="0"/>
      <dgm:spPr/>
      <dgm:t>
        <a:bodyPr/>
        <a:lstStyle/>
        <a:p>
          <a:pPr rtl="0"/>
          <a:r>
            <a:rPr lang="cs-CZ">
              <a:latin typeface="Century Gothic" panose="020B0502020202020204"/>
            </a:rPr>
            <a:t> 2 jeho </a:t>
          </a:r>
          <a:r>
            <a:rPr lang="cs-CZ"/>
            <a:t>úhly</a:t>
          </a:r>
          <a:r>
            <a:rPr lang="cs-CZ">
              <a:latin typeface="Century Gothic" panose="020B0502020202020204"/>
            </a:rPr>
            <a:t> jsou shodné</a:t>
          </a:r>
          <a:endParaRPr lang="en-US"/>
        </a:p>
      </dgm:t>
    </dgm:pt>
    <dgm:pt modelId="{164456DE-2158-45B6-B471-86F401EFA101}" type="parTrans" cxnId="{1A8C455A-5CFE-4F7F-AA00-A600235FAFCF}">
      <dgm:prSet/>
      <dgm:spPr/>
    </dgm:pt>
    <dgm:pt modelId="{07A62C66-D399-43D6-BCDE-8AD0D2521165}" type="sibTrans" cxnId="{1A8C455A-5CFE-4F7F-AA00-A600235FAFCF}">
      <dgm:prSet/>
      <dgm:spPr/>
    </dgm:pt>
    <dgm:pt modelId="{D12AE9CD-7520-4152-85DC-E7905BF86F9D}" type="pres">
      <dgm:prSet presAssocID="{6C14ABDD-3603-4D35-B787-9F6A3A7F3326}" presName="linear" presStyleCnt="0">
        <dgm:presLayoutVars>
          <dgm:animLvl val="lvl"/>
          <dgm:resizeHandles val="exact"/>
        </dgm:presLayoutVars>
      </dgm:prSet>
      <dgm:spPr/>
    </dgm:pt>
    <dgm:pt modelId="{7EE85D3E-2C8B-4A77-AD8B-02AF4F538B12}" type="pres">
      <dgm:prSet presAssocID="{70F5C6AD-33EB-4176-A723-46B2AC189E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67D339-B07F-479A-A874-1AE4EBCD7CE7}" type="pres">
      <dgm:prSet presAssocID="{9536D087-D9FF-4105-8315-BBE9673218D2}" presName="spacer" presStyleCnt="0"/>
      <dgm:spPr/>
    </dgm:pt>
    <dgm:pt modelId="{9718DA47-42C2-42E5-A0F3-6A8F66E166D3}" type="pres">
      <dgm:prSet presAssocID="{5A9D79DC-52B6-40F4-B97B-72EF31131B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6C24B87-1B7C-43EB-AFE6-63FD20433695}" type="pres">
      <dgm:prSet presAssocID="{07A62C66-D399-43D6-BCDE-8AD0D2521165}" presName="spacer" presStyleCnt="0"/>
      <dgm:spPr/>
    </dgm:pt>
    <dgm:pt modelId="{59F4A9E8-86D1-4476-A40D-65184BEBD159}" type="pres">
      <dgm:prSet presAssocID="{8CF2C0D1-1EFA-4B8C-84D7-E5713A2F98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2ABE2B-50C3-497C-ABC1-D514BC994998}" type="presOf" srcId="{70F5C6AD-33EB-4176-A723-46B2AC189EF2}" destId="{7EE85D3E-2C8B-4A77-AD8B-02AF4F538B12}" srcOrd="0" destOrd="0" presId="urn:microsoft.com/office/officeart/2005/8/layout/vList2"/>
    <dgm:cxn modelId="{D315042D-F7CE-4F15-8BC3-62EC5218C956}" type="presOf" srcId="{6C14ABDD-3603-4D35-B787-9F6A3A7F3326}" destId="{D12AE9CD-7520-4152-85DC-E7905BF86F9D}" srcOrd="0" destOrd="0" presId="urn:microsoft.com/office/officeart/2005/8/layout/vList2"/>
    <dgm:cxn modelId="{A52BF52D-C318-4DD0-9961-10196A01B5AE}" type="presOf" srcId="{5A9D79DC-52B6-40F4-B97B-72EF31131B06}" destId="{9718DA47-42C2-42E5-A0F3-6A8F66E166D3}" srcOrd="0" destOrd="0" presId="urn:microsoft.com/office/officeart/2005/8/layout/vList2"/>
    <dgm:cxn modelId="{1A8C455A-5CFE-4F7F-AA00-A600235FAFCF}" srcId="{6C14ABDD-3603-4D35-B787-9F6A3A7F3326}" destId="{5A9D79DC-52B6-40F4-B97B-72EF31131B06}" srcOrd="1" destOrd="0" parTransId="{164456DE-2158-45B6-B471-86F401EFA101}" sibTransId="{07A62C66-D399-43D6-BCDE-8AD0D2521165}"/>
    <dgm:cxn modelId="{4CAAA97A-2C63-481F-8146-452A28266558}" type="presOf" srcId="{8CF2C0D1-1EFA-4B8C-84D7-E5713A2F980E}" destId="{59F4A9E8-86D1-4476-A40D-65184BEBD159}" srcOrd="0" destOrd="0" presId="urn:microsoft.com/office/officeart/2005/8/layout/vList2"/>
    <dgm:cxn modelId="{9EC76A9D-2659-46C5-B9C6-DFBA2A49F54A}" srcId="{6C14ABDD-3603-4D35-B787-9F6A3A7F3326}" destId="{70F5C6AD-33EB-4176-A723-46B2AC189EF2}" srcOrd="0" destOrd="0" parTransId="{F452CDBF-F089-4870-905E-FF78E931CE28}" sibTransId="{9536D087-D9FF-4105-8315-BBE9673218D2}"/>
    <dgm:cxn modelId="{882791CC-F757-4706-8294-84F8A3B7F207}" srcId="{6C14ABDD-3603-4D35-B787-9F6A3A7F3326}" destId="{8CF2C0D1-1EFA-4B8C-84D7-E5713A2F980E}" srcOrd="2" destOrd="0" parTransId="{A9AA9749-B052-423A-A1F6-5446A4C04521}" sibTransId="{A6B3CDC3-F3E3-457F-A2C7-2674C8579CD3}"/>
    <dgm:cxn modelId="{4E5B9A77-59B0-47A3-B09C-E34827FF7CAD}" type="presParOf" srcId="{D12AE9CD-7520-4152-85DC-E7905BF86F9D}" destId="{7EE85D3E-2C8B-4A77-AD8B-02AF4F538B12}" srcOrd="0" destOrd="0" presId="urn:microsoft.com/office/officeart/2005/8/layout/vList2"/>
    <dgm:cxn modelId="{1E73AD78-E6C5-4604-BAD3-F6089DF476BF}" type="presParOf" srcId="{D12AE9CD-7520-4152-85DC-E7905BF86F9D}" destId="{B567D339-B07F-479A-A874-1AE4EBCD7CE7}" srcOrd="1" destOrd="0" presId="urn:microsoft.com/office/officeart/2005/8/layout/vList2"/>
    <dgm:cxn modelId="{2A0B242C-9AC0-4E92-B788-919E20078889}" type="presParOf" srcId="{D12AE9CD-7520-4152-85DC-E7905BF86F9D}" destId="{9718DA47-42C2-42E5-A0F3-6A8F66E166D3}" srcOrd="2" destOrd="0" presId="urn:microsoft.com/office/officeart/2005/8/layout/vList2"/>
    <dgm:cxn modelId="{028AAD80-9723-4D24-A8B4-3C2A4B66556D}" type="presParOf" srcId="{D12AE9CD-7520-4152-85DC-E7905BF86F9D}" destId="{16C24B87-1B7C-43EB-AFE6-63FD20433695}" srcOrd="3" destOrd="0" presId="urn:microsoft.com/office/officeart/2005/8/layout/vList2"/>
    <dgm:cxn modelId="{30A217E9-68CA-4F9B-BF0E-F2FC2F39ED72}" type="presParOf" srcId="{D12AE9CD-7520-4152-85DC-E7905BF86F9D}" destId="{59F4A9E8-86D1-4476-A40D-65184BEBD1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D3957-D7FA-4C26-837E-6FEEAB67B8F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F0BFA5-3B4A-4C93-A60F-BB91CE100310}">
      <dgm:prSet/>
      <dgm:spPr/>
      <dgm:t>
        <a:bodyPr/>
        <a:lstStyle/>
        <a:p>
          <a:r>
            <a:rPr lang="cs-CZ"/>
            <a:t>Všechny jeho strany jsou shodné</a:t>
          </a:r>
          <a:endParaRPr lang="en-US"/>
        </a:p>
      </dgm:t>
    </dgm:pt>
    <dgm:pt modelId="{5A406DC2-5A9E-4D91-A4C1-12CD8609A495}" type="parTrans" cxnId="{CBEDD806-3AFF-4BBF-B95F-52EAE833AC80}">
      <dgm:prSet/>
      <dgm:spPr/>
      <dgm:t>
        <a:bodyPr/>
        <a:lstStyle/>
        <a:p>
          <a:endParaRPr lang="en-US"/>
        </a:p>
      </dgm:t>
    </dgm:pt>
    <dgm:pt modelId="{913F1252-35FA-4FF5-9BCE-8C8F32754952}" type="sibTrans" cxnId="{CBEDD806-3AFF-4BBF-B95F-52EAE833AC80}">
      <dgm:prSet/>
      <dgm:spPr/>
      <dgm:t>
        <a:bodyPr/>
        <a:lstStyle/>
        <a:p>
          <a:endParaRPr lang="en-US"/>
        </a:p>
      </dgm:t>
    </dgm:pt>
    <dgm:pt modelId="{84449724-6EEE-4392-B918-A7A29A11F563}">
      <dgm:prSet/>
      <dgm:spPr/>
      <dgm:t>
        <a:bodyPr/>
        <a:lstStyle/>
        <a:p>
          <a:r>
            <a:rPr lang="cs-CZ"/>
            <a:t>Všechny jeho úhly jsou shodné</a:t>
          </a:r>
          <a:endParaRPr lang="en-US"/>
        </a:p>
      </dgm:t>
    </dgm:pt>
    <dgm:pt modelId="{9A20834C-7145-4CD7-ABF4-080A36C12468}" type="parTrans" cxnId="{2C4982AF-B58B-4C56-9C8D-EFB1E2203F62}">
      <dgm:prSet/>
      <dgm:spPr/>
      <dgm:t>
        <a:bodyPr/>
        <a:lstStyle/>
        <a:p>
          <a:endParaRPr lang="en-US"/>
        </a:p>
      </dgm:t>
    </dgm:pt>
    <dgm:pt modelId="{DDD8A630-7941-460C-9265-E62A8FF08D85}" type="sibTrans" cxnId="{2C4982AF-B58B-4C56-9C8D-EFB1E2203F62}">
      <dgm:prSet/>
      <dgm:spPr/>
      <dgm:t>
        <a:bodyPr/>
        <a:lstStyle/>
        <a:p>
          <a:endParaRPr lang="en-US"/>
        </a:p>
      </dgm:t>
    </dgm:pt>
    <dgm:pt modelId="{9DDA2F9C-4CDA-4807-8BAC-C7837BD9A88F}">
      <dgm:prSet/>
      <dgm:spPr/>
      <dgm:t>
        <a:bodyPr/>
        <a:lstStyle/>
        <a:p>
          <a:r>
            <a:rPr lang="cs-CZ"/>
            <a:t>Má 4 osy souměrnosti, jejich průsečík je středem kružnice čtverci opsané i vepsané</a:t>
          </a:r>
          <a:endParaRPr lang="en-US"/>
        </a:p>
      </dgm:t>
    </dgm:pt>
    <dgm:pt modelId="{F96EB3D1-9B4B-4B9B-BF16-914AB0361823}" type="parTrans" cxnId="{2EAFD6ED-1F91-467A-A3DE-FA0710ED02F2}">
      <dgm:prSet/>
      <dgm:spPr/>
      <dgm:t>
        <a:bodyPr/>
        <a:lstStyle/>
        <a:p>
          <a:endParaRPr lang="en-US"/>
        </a:p>
      </dgm:t>
    </dgm:pt>
    <dgm:pt modelId="{CB249971-DF81-45DD-AD83-4AE98D10DF23}" type="sibTrans" cxnId="{2EAFD6ED-1F91-467A-A3DE-FA0710ED02F2}">
      <dgm:prSet/>
      <dgm:spPr/>
      <dgm:t>
        <a:bodyPr/>
        <a:lstStyle/>
        <a:p>
          <a:endParaRPr lang="en-US"/>
        </a:p>
      </dgm:t>
    </dgm:pt>
    <dgm:pt modelId="{86B466DF-C7F4-47A1-87E9-FEA1DE6EA2F5}" type="pres">
      <dgm:prSet presAssocID="{CD5D3957-D7FA-4C26-837E-6FEEAB67B8FD}" presName="linear" presStyleCnt="0">
        <dgm:presLayoutVars>
          <dgm:animLvl val="lvl"/>
          <dgm:resizeHandles val="exact"/>
        </dgm:presLayoutVars>
      </dgm:prSet>
      <dgm:spPr/>
    </dgm:pt>
    <dgm:pt modelId="{258E76D2-3FCD-4A9C-B966-7FEB2516B663}" type="pres">
      <dgm:prSet presAssocID="{65F0BFA5-3B4A-4C93-A60F-BB91CE1003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D754F9-0871-47B2-AD13-4D5EDC8DC639}" type="pres">
      <dgm:prSet presAssocID="{913F1252-35FA-4FF5-9BCE-8C8F32754952}" presName="spacer" presStyleCnt="0"/>
      <dgm:spPr/>
    </dgm:pt>
    <dgm:pt modelId="{DD7804A6-0CDF-4BE9-9010-A5C4844F0292}" type="pres">
      <dgm:prSet presAssocID="{84449724-6EEE-4392-B918-A7A29A11F5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EB335E-1AF2-491D-9FF0-C0298220A29D}" type="pres">
      <dgm:prSet presAssocID="{DDD8A630-7941-460C-9265-E62A8FF08D85}" presName="spacer" presStyleCnt="0"/>
      <dgm:spPr/>
    </dgm:pt>
    <dgm:pt modelId="{1C0C73B1-2538-405A-8AFD-01CA3E630581}" type="pres">
      <dgm:prSet presAssocID="{9DDA2F9C-4CDA-4807-8BAC-C7837BD9A8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EDD806-3AFF-4BBF-B95F-52EAE833AC80}" srcId="{CD5D3957-D7FA-4C26-837E-6FEEAB67B8FD}" destId="{65F0BFA5-3B4A-4C93-A60F-BB91CE100310}" srcOrd="0" destOrd="0" parTransId="{5A406DC2-5A9E-4D91-A4C1-12CD8609A495}" sibTransId="{913F1252-35FA-4FF5-9BCE-8C8F32754952}"/>
    <dgm:cxn modelId="{5C246421-1DC9-42B0-91FD-38DC35A26580}" type="presOf" srcId="{CD5D3957-D7FA-4C26-837E-6FEEAB67B8FD}" destId="{86B466DF-C7F4-47A1-87E9-FEA1DE6EA2F5}" srcOrd="0" destOrd="0" presId="urn:microsoft.com/office/officeart/2005/8/layout/vList2"/>
    <dgm:cxn modelId="{6072FA72-1A1D-40DF-80B6-5B06F2B758DE}" type="presOf" srcId="{9DDA2F9C-4CDA-4807-8BAC-C7837BD9A88F}" destId="{1C0C73B1-2538-405A-8AFD-01CA3E630581}" srcOrd="0" destOrd="0" presId="urn:microsoft.com/office/officeart/2005/8/layout/vList2"/>
    <dgm:cxn modelId="{2C4982AF-B58B-4C56-9C8D-EFB1E2203F62}" srcId="{CD5D3957-D7FA-4C26-837E-6FEEAB67B8FD}" destId="{84449724-6EEE-4392-B918-A7A29A11F563}" srcOrd="1" destOrd="0" parTransId="{9A20834C-7145-4CD7-ABF4-080A36C12468}" sibTransId="{DDD8A630-7941-460C-9265-E62A8FF08D85}"/>
    <dgm:cxn modelId="{40458CB9-71C3-4BF7-B078-2A28D7F45989}" type="presOf" srcId="{65F0BFA5-3B4A-4C93-A60F-BB91CE100310}" destId="{258E76D2-3FCD-4A9C-B966-7FEB2516B663}" srcOrd="0" destOrd="0" presId="urn:microsoft.com/office/officeart/2005/8/layout/vList2"/>
    <dgm:cxn modelId="{A13220C7-8641-49BA-8A72-9666D438FB16}" type="presOf" srcId="{84449724-6EEE-4392-B918-A7A29A11F563}" destId="{DD7804A6-0CDF-4BE9-9010-A5C4844F0292}" srcOrd="0" destOrd="0" presId="urn:microsoft.com/office/officeart/2005/8/layout/vList2"/>
    <dgm:cxn modelId="{2EAFD6ED-1F91-467A-A3DE-FA0710ED02F2}" srcId="{CD5D3957-D7FA-4C26-837E-6FEEAB67B8FD}" destId="{9DDA2F9C-4CDA-4807-8BAC-C7837BD9A88F}" srcOrd="2" destOrd="0" parTransId="{F96EB3D1-9B4B-4B9B-BF16-914AB0361823}" sibTransId="{CB249971-DF81-45DD-AD83-4AE98D10DF23}"/>
    <dgm:cxn modelId="{2828DF60-2807-45EA-B79E-87DDB7781B53}" type="presParOf" srcId="{86B466DF-C7F4-47A1-87E9-FEA1DE6EA2F5}" destId="{258E76D2-3FCD-4A9C-B966-7FEB2516B663}" srcOrd="0" destOrd="0" presId="urn:microsoft.com/office/officeart/2005/8/layout/vList2"/>
    <dgm:cxn modelId="{60EF508C-AB21-4926-B345-7CE3D7C365DF}" type="presParOf" srcId="{86B466DF-C7F4-47A1-87E9-FEA1DE6EA2F5}" destId="{01D754F9-0871-47B2-AD13-4D5EDC8DC639}" srcOrd="1" destOrd="0" presId="urn:microsoft.com/office/officeart/2005/8/layout/vList2"/>
    <dgm:cxn modelId="{EA5586D4-7AE7-49A2-BDD8-9E88D35CFECD}" type="presParOf" srcId="{86B466DF-C7F4-47A1-87E9-FEA1DE6EA2F5}" destId="{DD7804A6-0CDF-4BE9-9010-A5C4844F0292}" srcOrd="2" destOrd="0" presId="urn:microsoft.com/office/officeart/2005/8/layout/vList2"/>
    <dgm:cxn modelId="{5ADE4058-4214-4085-B77F-A905A3A3ED52}" type="presParOf" srcId="{86B466DF-C7F4-47A1-87E9-FEA1DE6EA2F5}" destId="{B5EB335E-1AF2-491D-9FF0-C0298220A29D}" srcOrd="3" destOrd="0" presId="urn:microsoft.com/office/officeart/2005/8/layout/vList2"/>
    <dgm:cxn modelId="{26C640AA-B938-47F2-9D7D-75783373C971}" type="presParOf" srcId="{86B466DF-C7F4-47A1-87E9-FEA1DE6EA2F5}" destId="{1C0C73B1-2538-405A-8AFD-01CA3E6305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F3D77-827D-4354-8500-78C2FC95C99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FBFE97-832E-4061-B660-4A294A91B237}">
      <dgm:prSet/>
      <dgm:spPr/>
      <dgm:t>
        <a:bodyPr/>
        <a:lstStyle/>
        <a:p>
          <a:r>
            <a:rPr lang="cs-CZ"/>
            <a:t>Má všechny strany shodné</a:t>
          </a:r>
          <a:endParaRPr lang="en-US"/>
        </a:p>
      </dgm:t>
    </dgm:pt>
    <dgm:pt modelId="{6E260ACF-10EE-427D-BAC1-825CFB686553}" type="parTrans" cxnId="{8B77ECFC-8660-46F9-8467-FA313362718C}">
      <dgm:prSet/>
      <dgm:spPr/>
      <dgm:t>
        <a:bodyPr/>
        <a:lstStyle/>
        <a:p>
          <a:endParaRPr lang="en-US"/>
        </a:p>
      </dgm:t>
    </dgm:pt>
    <dgm:pt modelId="{AF81517A-2B6B-4549-84D4-E7F776A9EFDF}" type="sibTrans" cxnId="{8B77ECFC-8660-46F9-8467-FA313362718C}">
      <dgm:prSet/>
      <dgm:spPr/>
      <dgm:t>
        <a:bodyPr/>
        <a:lstStyle/>
        <a:p>
          <a:endParaRPr lang="en-US"/>
        </a:p>
      </dgm:t>
    </dgm:pt>
    <dgm:pt modelId="{2FA5B9E9-CBE3-403C-B4DE-2602E21DB14D}">
      <dgm:prSet/>
      <dgm:spPr/>
      <dgm:t>
        <a:bodyPr/>
        <a:lstStyle/>
        <a:p>
          <a:r>
            <a:rPr lang="cs-CZ"/>
            <a:t>Má všechny úhly shodné</a:t>
          </a:r>
          <a:endParaRPr lang="en-US"/>
        </a:p>
      </dgm:t>
    </dgm:pt>
    <dgm:pt modelId="{0E01CF52-4EE8-47FB-B71A-FA807BD550C4}" type="parTrans" cxnId="{4EAA10CF-3B0E-47E6-A7DC-F744CEFE7378}">
      <dgm:prSet/>
      <dgm:spPr/>
      <dgm:t>
        <a:bodyPr/>
        <a:lstStyle/>
        <a:p>
          <a:endParaRPr lang="en-US"/>
        </a:p>
      </dgm:t>
    </dgm:pt>
    <dgm:pt modelId="{EE928BEA-B7F0-4930-990E-785F6DBD7407}" type="sibTrans" cxnId="{4EAA10CF-3B0E-47E6-A7DC-F744CEFE7378}">
      <dgm:prSet/>
      <dgm:spPr/>
      <dgm:t>
        <a:bodyPr/>
        <a:lstStyle/>
        <a:p>
          <a:endParaRPr lang="en-US"/>
        </a:p>
      </dgm:t>
    </dgm:pt>
    <dgm:pt modelId="{A65A4FB5-B20E-4691-9E17-2D21B289A189}" type="pres">
      <dgm:prSet presAssocID="{EDCF3D77-827D-4354-8500-78C2FC95C99A}" presName="linear" presStyleCnt="0">
        <dgm:presLayoutVars>
          <dgm:animLvl val="lvl"/>
          <dgm:resizeHandles val="exact"/>
        </dgm:presLayoutVars>
      </dgm:prSet>
      <dgm:spPr/>
    </dgm:pt>
    <dgm:pt modelId="{E6F64AEF-75CF-40BF-A6F2-9F32A3447112}" type="pres">
      <dgm:prSet presAssocID="{C0FBFE97-832E-4061-B660-4A294A91B2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2289B3-D0AF-40CC-BD66-6248C27995C8}" type="pres">
      <dgm:prSet presAssocID="{AF81517A-2B6B-4549-84D4-E7F776A9EFDF}" presName="spacer" presStyleCnt="0"/>
      <dgm:spPr/>
    </dgm:pt>
    <dgm:pt modelId="{72876214-ABB5-4382-95C0-4CD99807D105}" type="pres">
      <dgm:prSet presAssocID="{2FA5B9E9-CBE3-403C-B4DE-2602E21DB14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33E4313-6E6A-41E8-9D74-CD18FB1EEE49}" type="presOf" srcId="{EDCF3D77-827D-4354-8500-78C2FC95C99A}" destId="{A65A4FB5-B20E-4691-9E17-2D21B289A189}" srcOrd="0" destOrd="0" presId="urn:microsoft.com/office/officeart/2005/8/layout/vList2"/>
    <dgm:cxn modelId="{282497B6-6987-4ECB-B570-BCA75FBD83CF}" type="presOf" srcId="{C0FBFE97-832E-4061-B660-4A294A91B237}" destId="{E6F64AEF-75CF-40BF-A6F2-9F32A3447112}" srcOrd="0" destOrd="0" presId="urn:microsoft.com/office/officeart/2005/8/layout/vList2"/>
    <dgm:cxn modelId="{4EAA10CF-3B0E-47E6-A7DC-F744CEFE7378}" srcId="{EDCF3D77-827D-4354-8500-78C2FC95C99A}" destId="{2FA5B9E9-CBE3-403C-B4DE-2602E21DB14D}" srcOrd="1" destOrd="0" parTransId="{0E01CF52-4EE8-47FB-B71A-FA807BD550C4}" sibTransId="{EE928BEA-B7F0-4930-990E-785F6DBD7407}"/>
    <dgm:cxn modelId="{C55D03EC-26A8-4375-97EA-AE6071767B75}" type="presOf" srcId="{2FA5B9E9-CBE3-403C-B4DE-2602E21DB14D}" destId="{72876214-ABB5-4382-95C0-4CD99807D105}" srcOrd="0" destOrd="0" presId="urn:microsoft.com/office/officeart/2005/8/layout/vList2"/>
    <dgm:cxn modelId="{8B77ECFC-8660-46F9-8467-FA313362718C}" srcId="{EDCF3D77-827D-4354-8500-78C2FC95C99A}" destId="{C0FBFE97-832E-4061-B660-4A294A91B237}" srcOrd="0" destOrd="0" parTransId="{6E260ACF-10EE-427D-BAC1-825CFB686553}" sibTransId="{AF81517A-2B6B-4549-84D4-E7F776A9EFDF}"/>
    <dgm:cxn modelId="{AFA53F6C-C3AF-4DBA-B216-5F76AFA3B12D}" type="presParOf" srcId="{A65A4FB5-B20E-4691-9E17-2D21B289A189}" destId="{E6F64AEF-75CF-40BF-A6F2-9F32A3447112}" srcOrd="0" destOrd="0" presId="urn:microsoft.com/office/officeart/2005/8/layout/vList2"/>
    <dgm:cxn modelId="{796BBD7E-5485-43A7-869D-7572BD22BB7D}" type="presParOf" srcId="{A65A4FB5-B20E-4691-9E17-2D21B289A189}" destId="{F82289B3-D0AF-40CC-BD66-6248C27995C8}" srcOrd="1" destOrd="0" presId="urn:microsoft.com/office/officeart/2005/8/layout/vList2"/>
    <dgm:cxn modelId="{B6986251-1C2B-47AB-B408-3E1117788EA0}" type="presParOf" srcId="{A65A4FB5-B20E-4691-9E17-2D21B289A189}" destId="{72876214-ABB5-4382-95C0-4CD99807D1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30B63-0C1C-4090-9D02-B07B3B65AA57}">
      <dsp:nvSpPr>
        <dsp:cNvPr id="0" name=""/>
        <dsp:cNvSpPr/>
      </dsp:nvSpPr>
      <dsp:spPr>
        <a:xfrm>
          <a:off x="0" y="33678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Všechny </a:t>
          </a:r>
          <a:r>
            <a:rPr lang="cs-CZ" sz="3100" kern="1200" dirty="0">
              <a:latin typeface="Century Gothic" panose="020B0502020202020204"/>
            </a:rPr>
            <a:t>jeho strany jsou</a:t>
          </a:r>
          <a:r>
            <a:rPr lang="cs-CZ" sz="3100" kern="1200" dirty="0"/>
            <a:t> shodné</a:t>
          </a:r>
          <a:endParaRPr lang="en-US" sz="3100" kern="1200" dirty="0"/>
        </a:p>
      </dsp:txBody>
      <dsp:txXfrm>
        <a:off x="81667" y="115345"/>
        <a:ext cx="6668878" cy="1509619"/>
      </dsp:txXfrm>
    </dsp:sp>
    <dsp:sp modelId="{6F5FFACD-645F-4DBC-8DB1-BF2765F6F83E}">
      <dsp:nvSpPr>
        <dsp:cNvPr id="0" name=""/>
        <dsp:cNvSpPr/>
      </dsp:nvSpPr>
      <dsp:spPr>
        <a:xfrm>
          <a:off x="0" y="1795912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Všechny </a:t>
          </a:r>
          <a:r>
            <a:rPr lang="cs-CZ" sz="3100" kern="1200" dirty="0">
              <a:latin typeface="Century Gothic" panose="020B0502020202020204"/>
            </a:rPr>
            <a:t>jeho </a:t>
          </a:r>
          <a:r>
            <a:rPr lang="cs-CZ" sz="3100" kern="1200" dirty="0"/>
            <a:t>úhly jsou shodné</a:t>
          </a:r>
          <a:endParaRPr lang="en-US" sz="3100" kern="1200" dirty="0"/>
        </a:p>
      </dsp:txBody>
      <dsp:txXfrm>
        <a:off x="81667" y="1877579"/>
        <a:ext cx="6668878" cy="1509619"/>
      </dsp:txXfrm>
    </dsp:sp>
    <dsp:sp modelId="{E74BFCB4-2A49-4D4D-9966-9B2D2272A885}">
      <dsp:nvSpPr>
        <dsp:cNvPr id="0" name=""/>
        <dsp:cNvSpPr/>
      </dsp:nvSpPr>
      <dsp:spPr>
        <a:xfrm>
          <a:off x="0" y="3558146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Má 3 osy souměrnosti, jejich průsečík je středem kružnice trojúhelníku opsané i vepsané</a:t>
          </a:r>
          <a:endParaRPr lang="en-US" sz="3100" kern="1200" dirty="0"/>
        </a:p>
      </dsp:txBody>
      <dsp:txXfrm>
        <a:off x="81667" y="3639813"/>
        <a:ext cx="6668878" cy="1509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5D3E-2C8B-4A77-AD8B-02AF4F538B12}">
      <dsp:nvSpPr>
        <dsp:cNvPr id="0" name=""/>
        <dsp:cNvSpPr/>
      </dsp:nvSpPr>
      <dsp:spPr>
        <a:xfrm>
          <a:off x="0" y="608056"/>
          <a:ext cx="6832212" cy="1286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>
              <a:latin typeface="Century Gothic" panose="020B0502020202020204"/>
            </a:rPr>
            <a:t> </a:t>
          </a:r>
          <a:r>
            <a:rPr lang="cs-CZ" sz="3300" kern="1200"/>
            <a:t>2</a:t>
          </a:r>
          <a:r>
            <a:rPr lang="cs-CZ" sz="3300" kern="1200">
              <a:latin typeface="Century Gothic" panose="020B0502020202020204"/>
            </a:rPr>
            <a:t> jeho</a:t>
          </a:r>
          <a:r>
            <a:rPr lang="cs-CZ" sz="3300" kern="1200"/>
            <a:t> strany</a:t>
          </a:r>
          <a:r>
            <a:rPr lang="cs-CZ" sz="3300" kern="1200">
              <a:latin typeface="Century Gothic" panose="020B0502020202020204"/>
            </a:rPr>
            <a:t> jsou</a:t>
          </a:r>
          <a:r>
            <a:rPr lang="cs-CZ" sz="3300" kern="1200"/>
            <a:t> </a:t>
          </a:r>
          <a:r>
            <a:rPr lang="cs-CZ" sz="3300" kern="1200">
              <a:latin typeface="Century Gothic" panose="020B0502020202020204"/>
            </a:rPr>
            <a:t>shodné</a:t>
          </a:r>
          <a:endParaRPr lang="en-US" sz="3300" kern="1200">
            <a:latin typeface="Century Gothic" panose="020B0502020202020204"/>
          </a:endParaRPr>
        </a:p>
      </dsp:txBody>
      <dsp:txXfrm>
        <a:off x="62787" y="670843"/>
        <a:ext cx="6706638" cy="1160621"/>
      </dsp:txXfrm>
    </dsp:sp>
    <dsp:sp modelId="{9718DA47-42C2-42E5-A0F3-6A8F66E166D3}">
      <dsp:nvSpPr>
        <dsp:cNvPr id="0" name=""/>
        <dsp:cNvSpPr/>
      </dsp:nvSpPr>
      <dsp:spPr>
        <a:xfrm>
          <a:off x="0" y="1989291"/>
          <a:ext cx="6832212" cy="1286195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>
              <a:latin typeface="Century Gothic" panose="020B0502020202020204"/>
            </a:rPr>
            <a:t> 2 jeho </a:t>
          </a:r>
          <a:r>
            <a:rPr lang="cs-CZ" sz="3300" kern="1200"/>
            <a:t>úhly</a:t>
          </a:r>
          <a:r>
            <a:rPr lang="cs-CZ" sz="3300" kern="1200">
              <a:latin typeface="Century Gothic" panose="020B0502020202020204"/>
            </a:rPr>
            <a:t> jsou shodné</a:t>
          </a:r>
          <a:endParaRPr lang="en-US" sz="3300" kern="1200"/>
        </a:p>
      </dsp:txBody>
      <dsp:txXfrm>
        <a:off x="62787" y="2052078"/>
        <a:ext cx="6706638" cy="1160621"/>
      </dsp:txXfrm>
    </dsp:sp>
    <dsp:sp modelId="{59F4A9E8-86D1-4476-A40D-65184BEBD159}">
      <dsp:nvSpPr>
        <dsp:cNvPr id="0" name=""/>
        <dsp:cNvSpPr/>
      </dsp:nvSpPr>
      <dsp:spPr>
        <a:xfrm>
          <a:off x="0" y="3370527"/>
          <a:ext cx="6832212" cy="128619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>
              <a:latin typeface="Century Gothic" panose="020B0502020202020204"/>
            </a:rPr>
            <a:t> </a:t>
          </a:r>
          <a:r>
            <a:rPr lang="cs-CZ" sz="3300" kern="1200"/>
            <a:t>Střed kružnice opsané o vepsané je na ose souměrnosti</a:t>
          </a:r>
          <a:endParaRPr lang="en-US" sz="3300" kern="1200"/>
        </a:p>
      </dsp:txBody>
      <dsp:txXfrm>
        <a:off x="62787" y="3433314"/>
        <a:ext cx="6706638" cy="1160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E76D2-3FCD-4A9C-B966-7FEB2516B663}">
      <dsp:nvSpPr>
        <dsp:cNvPr id="0" name=""/>
        <dsp:cNvSpPr/>
      </dsp:nvSpPr>
      <dsp:spPr>
        <a:xfrm>
          <a:off x="0" y="33678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Všechny jeho strany jsou shodné</a:t>
          </a:r>
          <a:endParaRPr lang="en-US" sz="3100" kern="1200"/>
        </a:p>
      </dsp:txBody>
      <dsp:txXfrm>
        <a:off x="81667" y="115345"/>
        <a:ext cx="6668878" cy="1509619"/>
      </dsp:txXfrm>
    </dsp:sp>
    <dsp:sp modelId="{DD7804A6-0CDF-4BE9-9010-A5C4844F0292}">
      <dsp:nvSpPr>
        <dsp:cNvPr id="0" name=""/>
        <dsp:cNvSpPr/>
      </dsp:nvSpPr>
      <dsp:spPr>
        <a:xfrm>
          <a:off x="0" y="1795912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Všechny jeho úhly jsou shodné</a:t>
          </a:r>
          <a:endParaRPr lang="en-US" sz="3100" kern="1200"/>
        </a:p>
      </dsp:txBody>
      <dsp:txXfrm>
        <a:off x="81667" y="1877579"/>
        <a:ext cx="6668878" cy="1509619"/>
      </dsp:txXfrm>
    </dsp:sp>
    <dsp:sp modelId="{1C0C73B1-2538-405A-8AFD-01CA3E630581}">
      <dsp:nvSpPr>
        <dsp:cNvPr id="0" name=""/>
        <dsp:cNvSpPr/>
      </dsp:nvSpPr>
      <dsp:spPr>
        <a:xfrm>
          <a:off x="0" y="3558146"/>
          <a:ext cx="6832212" cy="1672953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Má 4 osy souměrnosti, jejich průsečík je středem kružnice čtverci opsané i vepsané</a:t>
          </a:r>
          <a:endParaRPr lang="en-US" sz="3100" kern="1200"/>
        </a:p>
      </dsp:txBody>
      <dsp:txXfrm>
        <a:off x="81667" y="3639813"/>
        <a:ext cx="6668878" cy="1509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64AEF-75CF-40BF-A6F2-9F32A3447112}">
      <dsp:nvSpPr>
        <dsp:cNvPr id="0" name=""/>
        <dsp:cNvSpPr/>
      </dsp:nvSpPr>
      <dsp:spPr>
        <a:xfrm>
          <a:off x="0" y="35529"/>
          <a:ext cx="6832212" cy="25061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Má všechny strany shodné</a:t>
          </a:r>
          <a:endParaRPr lang="en-US" sz="6300" kern="1200"/>
        </a:p>
      </dsp:txBody>
      <dsp:txXfrm>
        <a:off x="122340" y="157869"/>
        <a:ext cx="6587532" cy="2261460"/>
      </dsp:txXfrm>
    </dsp:sp>
    <dsp:sp modelId="{72876214-ABB5-4382-95C0-4CD99807D105}">
      <dsp:nvSpPr>
        <dsp:cNvPr id="0" name=""/>
        <dsp:cNvSpPr/>
      </dsp:nvSpPr>
      <dsp:spPr>
        <a:xfrm>
          <a:off x="0" y="2723109"/>
          <a:ext cx="6832212" cy="250614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300" kern="1200"/>
            <a:t>Má všechny úhly shodné</a:t>
          </a:r>
          <a:endParaRPr lang="en-US" sz="6300" kern="1200"/>
        </a:p>
      </dsp:txBody>
      <dsp:txXfrm>
        <a:off x="122340" y="2845449"/>
        <a:ext cx="6587532" cy="2261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24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6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13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7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9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6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3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2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9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9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9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7">
            <a:extLst>
              <a:ext uri="{FF2B5EF4-FFF2-40B4-BE49-F238E27FC236}">
                <a16:creationId xmlns:a16="http://schemas.microsoft.com/office/drawing/2014/main" id="{F2EA518E-6C90-4FB8-9D88-C59B7498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42873" y="782782"/>
            <a:ext cx="9008254" cy="3410475"/>
          </a:xfrm>
        </p:spPr>
        <p:txBody>
          <a:bodyPr anchor="ctr">
            <a:normAutofit/>
          </a:bodyPr>
          <a:lstStyle/>
          <a:p>
            <a:r>
              <a:rPr lang="cs-CZ" sz="6000"/>
              <a:t>Povrch a objem těles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51AFC3C9-5F6F-4B0C-B9BC-4538C1E6F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4165" y="4709627"/>
            <a:ext cx="8956962" cy="1126283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Pravidelné mnohoúhelníky a pravidelné hranoly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A844245-4805-4DD5-AF47-842A0B27F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2B2665-1465-43B0-89B7-8F839AEC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/>
              <a:t>Výpočet obsahu pravidelného šestiúhelníku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6FBCFC6D-4C92-4188-B2F3-4A9B1391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Známe</a:t>
            </a:r>
            <a:r>
              <a:rPr lang="en-US" dirty="0"/>
              <a:t> r </a:t>
            </a:r>
            <a:r>
              <a:rPr lang="en-US" dirty="0" err="1"/>
              <a:t>kružnice</a:t>
            </a:r>
            <a:endParaRPr lang="en-US"/>
          </a:p>
          <a:p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pythágorovy</a:t>
            </a:r>
            <a:r>
              <a:rPr lang="en-US" dirty="0"/>
              <a:t> </a:t>
            </a:r>
            <a:r>
              <a:rPr lang="en-US" dirty="0" err="1"/>
              <a:t>věty</a:t>
            </a:r>
            <a:r>
              <a:rPr lang="en-US" dirty="0"/>
              <a:t> </a:t>
            </a:r>
            <a:r>
              <a:rPr lang="en-US" dirty="0" err="1"/>
              <a:t>dopočítáme</a:t>
            </a:r>
            <a:r>
              <a:rPr lang="en-US" dirty="0"/>
              <a:t> </a:t>
            </a:r>
            <a:r>
              <a:rPr lang="en-US" dirty="0" err="1"/>
              <a:t>výšku</a:t>
            </a:r>
            <a:r>
              <a:rPr lang="en-US" dirty="0"/>
              <a:t> </a:t>
            </a:r>
            <a:r>
              <a:rPr lang="en-US" dirty="0" err="1"/>
              <a:t>r</a:t>
            </a:r>
            <a:r>
              <a:rPr lang="en-US" baseline="-25000" dirty="0" err="1"/>
              <a:t>v</a:t>
            </a:r>
            <a:r>
              <a:rPr lang="en-US" baseline="-25000" dirty="0"/>
              <a:t>  </a:t>
            </a:r>
          </a:p>
          <a:p>
            <a:r>
              <a:rPr lang="en-US" dirty="0" err="1"/>
              <a:t>Dále</a:t>
            </a:r>
            <a:r>
              <a:rPr lang="en-US" dirty="0"/>
              <a:t> </a:t>
            </a:r>
            <a:r>
              <a:rPr lang="en-US" dirty="0" err="1"/>
              <a:t>pomocí</a:t>
            </a:r>
            <a:r>
              <a:rPr lang="en-US" dirty="0"/>
              <a:t> </a:t>
            </a:r>
            <a:r>
              <a:rPr lang="en-US" dirty="0" err="1"/>
              <a:t>vzorce</a:t>
            </a:r>
            <a:r>
              <a:rPr lang="en-US" dirty="0"/>
              <a:t> pro </a:t>
            </a:r>
            <a:r>
              <a:rPr lang="en-US" dirty="0" err="1"/>
              <a:t>výpočet</a:t>
            </a:r>
            <a:r>
              <a:rPr lang="en-US" dirty="0"/>
              <a:t> </a:t>
            </a:r>
            <a:r>
              <a:rPr lang="en-US" dirty="0" err="1"/>
              <a:t>trojúhelníku</a:t>
            </a:r>
            <a:r>
              <a:rPr lang="en-US" dirty="0"/>
              <a:t>, </a:t>
            </a:r>
            <a:r>
              <a:rPr lang="en-US" dirty="0" err="1"/>
              <a:t>vypočítáme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en-US" dirty="0" err="1"/>
              <a:t>trojúhelníku</a:t>
            </a:r>
            <a:r>
              <a:rPr lang="en-US" dirty="0"/>
              <a:t> a </a:t>
            </a:r>
            <a:r>
              <a:rPr lang="en-US" dirty="0" err="1"/>
              <a:t>vynásobíme</a:t>
            </a:r>
            <a:r>
              <a:rPr lang="en-US" dirty="0"/>
              <a:t> 6. </a:t>
            </a:r>
          </a:p>
        </p:txBody>
      </p:sp>
      <p:pic>
        <p:nvPicPr>
          <p:cNvPr id="4" name="Obrázek 4" descr="Obsah obrázku objekt, červená, voda, míč&#10;&#10;Popis vygenerovaný s velmi vysokou mírou spolehlivosti">
            <a:extLst>
              <a:ext uri="{FF2B5EF4-FFF2-40B4-BE49-F238E27FC236}">
                <a16:creationId xmlns:a16="http://schemas.microsoft.com/office/drawing/2014/main" id="{1E93F375-850E-465D-8375-31F5C1DCC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0" r="2" b="2"/>
          <a:stretch/>
        </p:blipFill>
        <p:spPr>
          <a:xfrm>
            <a:off x="6091916" y="799715"/>
            <a:ext cx="5451627" cy="5247747"/>
          </a:xfrm>
          <a:prstGeom prst="rect">
            <a:avLst/>
          </a:prstGeom>
        </p:spPr>
      </p:pic>
      <p:sp>
        <p:nvSpPr>
          <p:cNvPr id="24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4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6DF9B-3A86-41A2-B54D-6609583E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2700">
                <a:solidFill>
                  <a:schemeClr val="bg1"/>
                </a:solidFill>
              </a:rPr>
              <a:t>Rovnostranný trojúhelník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E4DCFB8F-989A-4B5E-BC09-1CA01554C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21887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007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AE72C-7686-46E0-B6DD-144DB3BE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Rovnostranný trojúhelník</a:t>
            </a:r>
          </a:p>
        </p:txBody>
      </p:sp>
      <p:pic>
        <p:nvPicPr>
          <p:cNvPr id="4" name="Obrázek 4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54AA835B-98B0-4D69-8A7B-DBB1A1AC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35" y="1989826"/>
            <a:ext cx="2674440" cy="3777622"/>
          </a:xfrm>
        </p:spPr>
      </p:pic>
      <p:pic>
        <p:nvPicPr>
          <p:cNvPr id="6" name="Obrázek 6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FB6F7700-33C8-4F10-A16F-AED9DDC69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167" y="1939783"/>
            <a:ext cx="2743200" cy="3897009"/>
          </a:xfrm>
          <a:prstGeom prst="rect">
            <a:avLst/>
          </a:prstGeom>
        </p:spPr>
      </p:pic>
      <p:pic>
        <p:nvPicPr>
          <p:cNvPr id="8" name="Obrázek 8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13A4D078-3578-4954-B7A8-69E1567C5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633" y="1928718"/>
            <a:ext cx="2743200" cy="39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5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AA3A92-9D19-4A5B-8172-814C9433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2200">
                <a:solidFill>
                  <a:schemeClr val="bg1"/>
                </a:solidFill>
              </a:rPr>
              <a:t>Rovnoramenný trojúhelník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77303F3-4FBC-4F0E-9DED-87AA727CE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89350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73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EDD9-0B41-49BB-95EA-DC413883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Rovnoramenný trojúhelník</a:t>
            </a:r>
          </a:p>
        </p:txBody>
      </p:sp>
      <p:pic>
        <p:nvPicPr>
          <p:cNvPr id="4" name="Obrázek 4" descr="Obsah obrázku loďka, voda, visící, stůl&#10;&#10;Popis vygenerovaný s velmi vysokou mírou spolehlivosti">
            <a:extLst>
              <a:ext uri="{FF2B5EF4-FFF2-40B4-BE49-F238E27FC236}">
                <a16:creationId xmlns:a16="http://schemas.microsoft.com/office/drawing/2014/main" id="{6FD568BC-793C-4A9D-9A33-5FE03601D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256" y="1757819"/>
            <a:ext cx="2600955" cy="3777622"/>
          </a:xfrm>
        </p:spPr>
      </p:pic>
      <p:pic>
        <p:nvPicPr>
          <p:cNvPr id="8" name="Obrázek 8" descr="Obsah obrázku voda, loďka, visící, černá&#10;&#10;Popis vygenerovaný s velmi vysokou mírou spolehlivosti">
            <a:extLst>
              <a:ext uri="{FF2B5EF4-FFF2-40B4-BE49-F238E27FC236}">
                <a16:creationId xmlns:a16="http://schemas.microsoft.com/office/drawing/2014/main" id="{CE06B4EC-6D5C-48E7-9B40-44648700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701" y="1711771"/>
            <a:ext cx="2743200" cy="3872869"/>
          </a:xfrm>
          <a:prstGeom prst="rect">
            <a:avLst/>
          </a:prstGeom>
        </p:spPr>
      </p:pic>
      <p:pic>
        <p:nvPicPr>
          <p:cNvPr id="10" name="Obrázek 10" descr="Obsah obrázku text, mapa, lyžování&#10;&#10;Popis vygenerovaný s velmi vysokou mírou spolehlivosti">
            <a:extLst>
              <a:ext uri="{FF2B5EF4-FFF2-40B4-BE49-F238E27FC236}">
                <a16:creationId xmlns:a16="http://schemas.microsoft.com/office/drawing/2014/main" id="{59066442-A77D-4936-A7BC-0D24A59B5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29" y="1590806"/>
            <a:ext cx="27133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1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C2AD1-49E2-4B3B-BECA-0EC4B87C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trojúhelník</a:t>
            </a: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0B557C43-9BD5-42C1-88D3-33CDE98C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17" y="1901687"/>
            <a:ext cx="5425634" cy="3777622"/>
          </a:xfr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9B2700EA-B55C-455A-A93D-05417C73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052" y="4172678"/>
            <a:ext cx="2743200" cy="1958210"/>
          </a:xfrm>
          <a:prstGeom prst="rect">
            <a:avLst/>
          </a:prstGeom>
        </p:spPr>
      </p:pic>
      <p:pic>
        <p:nvPicPr>
          <p:cNvPr id="8" name="Obrázek 8" descr="Obsah obrázku mapa, drak, letící, voda&#10;&#10;Popis vygenerovaný s velmi vysokou mírou spolehlivosti">
            <a:extLst>
              <a:ext uri="{FF2B5EF4-FFF2-40B4-BE49-F238E27FC236}">
                <a16:creationId xmlns:a16="http://schemas.microsoft.com/office/drawing/2014/main" id="{940D20D0-A9CB-49D5-B922-635370EB4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52" y="1471303"/>
            <a:ext cx="2743200" cy="19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64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A90DA-4C50-4D3A-8C21-566F1BB2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Pravoúhlý trojúhelník</a:t>
            </a:r>
          </a:p>
        </p:txBody>
      </p:sp>
      <p:pic>
        <p:nvPicPr>
          <p:cNvPr id="4" name="Obrázek 4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4DA2CFA0-B89F-467C-82A6-FB1A7A3ED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95" y="1901687"/>
            <a:ext cx="5286460" cy="3777622"/>
          </a:xfrm>
        </p:spPr>
      </p:pic>
      <p:pic>
        <p:nvPicPr>
          <p:cNvPr id="6" name="Obrázek 6" descr="Obsah obrázku letící, drak, mapa, loďka&#10;&#10;Popis vygenerovaný s velmi vysokou mírou spolehlivosti">
            <a:extLst>
              <a:ext uri="{FF2B5EF4-FFF2-40B4-BE49-F238E27FC236}">
                <a16:creationId xmlns:a16="http://schemas.microsoft.com/office/drawing/2014/main" id="{9D68AF4A-77DB-4338-8285-F6400482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70" y="1505887"/>
            <a:ext cx="2743200" cy="1990921"/>
          </a:xfrm>
          <a:prstGeom prst="rect">
            <a:avLst/>
          </a:prstGeom>
        </p:spPr>
      </p:pic>
      <p:pic>
        <p:nvPicPr>
          <p:cNvPr id="8" name="Obrázek 8" descr="Obsah obrázku text&#10;&#10;Popis vygenerovaný s velmi vysokou mírou spolehlivosti">
            <a:extLst>
              <a:ext uri="{FF2B5EF4-FFF2-40B4-BE49-F238E27FC236}">
                <a16:creationId xmlns:a16="http://schemas.microsoft.com/office/drawing/2014/main" id="{570E3878-91B0-4CB0-AF8C-D7D896ED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270" y="4381507"/>
            <a:ext cx="2743200" cy="19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E9321E-6C3C-427C-838C-B5DB0825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Čtverec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E168FA0-AFCE-4952-AB9E-AB6E9BABA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91303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94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875FAC-1A03-4C32-BF94-00105473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2500">
                <a:solidFill>
                  <a:schemeClr val="bg1"/>
                </a:solidFill>
              </a:rPr>
              <a:t>Pravidelný mnohoúhelník 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1CA4C9-CF09-4D2F-8E30-CD12D4E7D3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3564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51099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Wisp</vt:lpstr>
      <vt:lpstr>Povrch a objem těles</vt:lpstr>
      <vt:lpstr>Rovnostranný trojúhelník</vt:lpstr>
      <vt:lpstr>Rovnostranný trojúhelník</vt:lpstr>
      <vt:lpstr>Rovnoramenný trojúhelník</vt:lpstr>
      <vt:lpstr>Rovnoramenný trojúhelník</vt:lpstr>
      <vt:lpstr>Obecný trojúhelník</vt:lpstr>
      <vt:lpstr>Pravoúhlý trojúhelník</vt:lpstr>
      <vt:lpstr>Čtverec</vt:lpstr>
      <vt:lpstr>Pravidelný mnohoúhelník </vt:lpstr>
      <vt:lpstr>Výpočet obsahu pravidelného šestiúhelníku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224</cp:revision>
  <dcterms:created xsi:type="dcterms:W3CDTF">2020-04-07T08:42:21Z</dcterms:created>
  <dcterms:modified xsi:type="dcterms:W3CDTF">2020-04-07T10:14:37Z</dcterms:modified>
</cp:coreProperties>
</file>