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BFA9C2-65DA-B351-4F28-B8F653A7EDF3}" v="332" dt="2020-04-16T21:22:10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Kužel</a:t>
            </a:r>
            <a:r>
              <a:rPr lang="en-US" dirty="0"/>
              <a:t> a </a:t>
            </a:r>
            <a:r>
              <a:rPr lang="en-US" dirty="0" err="1"/>
              <a:t>koule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7377C-09DE-4A4D-A8F6-E1CCDB564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Rotační kužel - povrch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79532393-E288-4499-AA8F-92429925E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err="1">
                <a:ea typeface="+mn-lt"/>
                <a:cs typeface="+mn-lt"/>
              </a:rPr>
              <a:t>S</a:t>
            </a:r>
            <a:r>
              <a:rPr lang="cs-CZ" sz="3200" baseline="-25000" dirty="0" err="1">
                <a:ea typeface="+mn-lt"/>
                <a:cs typeface="+mn-lt"/>
              </a:rPr>
              <a:t>pl</a:t>
            </a:r>
            <a:r>
              <a:rPr lang="cs-CZ" sz="3200" dirty="0">
                <a:ea typeface="+mn-lt"/>
                <a:cs typeface="+mn-lt"/>
              </a:rPr>
              <a:t> = ½ os = π</a:t>
            </a:r>
            <a:r>
              <a:rPr lang="cs-CZ" sz="3200" dirty="0" err="1">
                <a:ea typeface="+mn-lt"/>
                <a:cs typeface="+mn-lt"/>
              </a:rPr>
              <a:t>rs</a:t>
            </a:r>
            <a:endParaRPr lang="cs-CZ" dirty="0" err="1"/>
          </a:p>
          <a:p>
            <a:r>
              <a:rPr lang="cs-CZ" sz="3200" err="1">
                <a:ea typeface="+mn-lt"/>
                <a:cs typeface="+mn-lt"/>
              </a:rPr>
              <a:t>S</a:t>
            </a:r>
            <a:r>
              <a:rPr lang="cs-CZ" sz="3200" baseline="-25000" err="1">
                <a:ea typeface="+mn-lt"/>
                <a:cs typeface="+mn-lt"/>
              </a:rPr>
              <a:t>p</a:t>
            </a:r>
            <a:r>
              <a:rPr lang="cs-CZ" sz="3200" dirty="0">
                <a:ea typeface="+mn-lt"/>
                <a:cs typeface="+mn-lt"/>
              </a:rPr>
              <a:t> = πr</a:t>
            </a:r>
            <a:r>
              <a:rPr lang="cs-CZ" sz="3200" baseline="30000" dirty="0">
                <a:ea typeface="+mn-lt"/>
                <a:cs typeface="+mn-lt"/>
              </a:rPr>
              <a:t>2</a:t>
            </a:r>
          </a:p>
          <a:p>
            <a:r>
              <a:rPr lang="cs-CZ" sz="3200" dirty="0">
                <a:ea typeface="+mn-lt"/>
                <a:cs typeface="+mn-lt"/>
              </a:rPr>
              <a:t>S = </a:t>
            </a:r>
            <a:r>
              <a:rPr lang="cs-CZ" sz="3200" err="1">
                <a:ea typeface="+mn-lt"/>
                <a:cs typeface="+mn-lt"/>
              </a:rPr>
              <a:t>S</a:t>
            </a:r>
            <a:r>
              <a:rPr lang="cs-CZ" sz="3200" baseline="-25000" err="1">
                <a:ea typeface="+mn-lt"/>
                <a:cs typeface="+mn-lt"/>
              </a:rPr>
              <a:t>p</a:t>
            </a:r>
            <a:r>
              <a:rPr lang="cs-CZ" sz="3200" dirty="0">
                <a:ea typeface="+mn-lt"/>
                <a:cs typeface="+mn-lt"/>
              </a:rPr>
              <a:t> + </a:t>
            </a:r>
            <a:r>
              <a:rPr lang="cs-CZ" sz="3200" err="1">
                <a:ea typeface="+mn-lt"/>
                <a:cs typeface="+mn-lt"/>
              </a:rPr>
              <a:t>S</a:t>
            </a:r>
            <a:r>
              <a:rPr lang="cs-CZ" sz="3200" baseline="-25000" err="1">
                <a:ea typeface="+mn-lt"/>
                <a:cs typeface="+mn-lt"/>
              </a:rPr>
              <a:t>pl</a:t>
            </a:r>
            <a:endParaRPr lang="cs-CZ" sz="3200" baseline="-25000">
              <a:ea typeface="+mn-lt"/>
              <a:cs typeface="+mn-lt"/>
            </a:endParaRPr>
          </a:p>
          <a:p>
            <a:r>
              <a:rPr lang="cs-CZ" sz="3200" dirty="0">
                <a:ea typeface="+mn-lt"/>
                <a:cs typeface="+mn-lt"/>
              </a:rPr>
              <a:t>S = πr</a:t>
            </a:r>
            <a:r>
              <a:rPr lang="cs-CZ" sz="3200" baseline="30000" dirty="0">
                <a:ea typeface="+mn-lt"/>
                <a:cs typeface="+mn-lt"/>
              </a:rPr>
              <a:t>2</a:t>
            </a:r>
            <a:r>
              <a:rPr lang="cs-CZ" sz="3200" dirty="0">
                <a:ea typeface="+mn-lt"/>
                <a:cs typeface="+mn-lt"/>
              </a:rPr>
              <a:t>+ π</a:t>
            </a:r>
            <a:r>
              <a:rPr lang="cs-CZ" sz="3200" dirty="0" err="1">
                <a:ea typeface="+mn-lt"/>
                <a:cs typeface="+mn-lt"/>
              </a:rPr>
              <a:t>rs</a:t>
            </a:r>
            <a:r>
              <a:rPr lang="cs-CZ" sz="3200" dirty="0">
                <a:ea typeface="+mn-lt"/>
                <a:cs typeface="+mn-lt"/>
              </a:rPr>
              <a:t> = πr (r + s) </a:t>
            </a:r>
            <a:endParaRPr lang="cs-CZ" sz="3200">
              <a:ea typeface="+mn-lt"/>
              <a:cs typeface="+mn-lt"/>
            </a:endParaRPr>
          </a:p>
          <a:p>
            <a:pPr marL="0" indent="0">
              <a:buNone/>
            </a:pPr>
            <a:endParaRPr lang="cs-CZ" sz="3200" baseline="30000" dirty="0">
              <a:ea typeface="+mn-lt"/>
              <a:cs typeface="+mn-lt"/>
            </a:endParaRPr>
          </a:p>
        </p:txBody>
      </p:sp>
      <p:pic>
        <p:nvPicPr>
          <p:cNvPr id="9" name="Obrázek 9" descr="Obsah obrázku kreslení&#10;&#10;Popis vygenerovaný s velmi vysokou mírou spolehlivosti">
            <a:extLst>
              <a:ext uri="{FF2B5EF4-FFF2-40B4-BE49-F238E27FC236}">
                <a16:creationId xmlns:a16="http://schemas.microsoft.com/office/drawing/2014/main" id="{BF7596B5-F43F-4CB9-8F45-F562C4944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5349" y="2770601"/>
            <a:ext cx="1762125" cy="1943100"/>
          </a:xfrm>
          <a:prstGeom prst="rect">
            <a:avLst/>
          </a:prstGeom>
        </p:spPr>
      </p:pic>
      <p:pic>
        <p:nvPicPr>
          <p:cNvPr id="11" name="Obrázek 11" descr="Obsah obrázku kreslení, hra, stůl&#10;&#10;Popis vygenerovaný s velmi vysokou mírou spolehlivosti">
            <a:extLst>
              <a:ext uri="{FF2B5EF4-FFF2-40B4-BE49-F238E27FC236}">
                <a16:creationId xmlns:a16="http://schemas.microsoft.com/office/drawing/2014/main" id="{606E9622-A7CF-42DB-BDC0-F226DE5EA5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9577" y="2895143"/>
            <a:ext cx="251460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848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3D17AB-53A4-4D80-8A6A-408543A5B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Rotační kužel - objem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AFCDD7-F4C5-4FF9-97BD-CE44B2FA0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= 1/3 </a:t>
            </a:r>
            <a:r>
              <a:rPr lang="cs-CZ" dirty="0" err="1"/>
              <a:t>S</a:t>
            </a:r>
            <a:r>
              <a:rPr lang="cs-CZ" baseline="-25000" dirty="0" err="1"/>
              <a:t>p</a:t>
            </a:r>
            <a:r>
              <a:rPr lang="cs-CZ" baseline="-25000" dirty="0"/>
              <a:t> </a:t>
            </a:r>
            <a:r>
              <a:rPr lang="cs-CZ" dirty="0"/>
              <a:t>* v = 1/3 πr</a:t>
            </a:r>
            <a:r>
              <a:rPr lang="cs-CZ" baseline="30000" dirty="0"/>
              <a:t>2</a:t>
            </a:r>
            <a:r>
              <a:rPr lang="cs-CZ" dirty="0"/>
              <a:t>v</a:t>
            </a:r>
          </a:p>
        </p:txBody>
      </p:sp>
      <p:pic>
        <p:nvPicPr>
          <p:cNvPr id="5" name="Obrázek 9" descr="Obsah obrázku kreslení&#10;&#10;Popis vygenerovaný s velmi vysokou mírou spolehlivosti">
            <a:extLst>
              <a:ext uri="{FF2B5EF4-FFF2-40B4-BE49-F238E27FC236}">
                <a16:creationId xmlns:a16="http://schemas.microsoft.com/office/drawing/2014/main" id="{BD05B705-72ED-4728-B037-0FDF27D4A7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4691" y="2624464"/>
            <a:ext cx="176212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85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7E8C2-0D52-41AE-92A9-39176CDC8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Koule - povrch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355574-67BB-40B8-8598-EEECB5656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S = 4πr</a:t>
            </a:r>
            <a:r>
              <a:rPr lang="cs-CZ" sz="3600" baseline="30000" dirty="0"/>
              <a:t>2</a:t>
            </a:r>
          </a:p>
          <a:p>
            <a:endParaRPr lang="cs-CZ" sz="3600" baseline="30000" dirty="0"/>
          </a:p>
        </p:txBody>
      </p:sp>
      <p:pic>
        <p:nvPicPr>
          <p:cNvPr id="4" name="Obrázek 4" descr="Obsah obrázku visící, drát, světlo, hra&#10;&#10;Popis vygenerovaný s velmi vysokou mírou spolehlivosti">
            <a:extLst>
              <a:ext uri="{FF2B5EF4-FFF2-40B4-BE49-F238E27FC236}">
                <a16:creationId xmlns:a16="http://schemas.microsoft.com/office/drawing/2014/main" id="{983AA7BA-5305-4341-9A65-E98CC6006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9523" y="2473677"/>
            <a:ext cx="2743200" cy="272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711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3F413-C127-444F-A237-F08351485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Koule - objem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5E3085-A260-43E5-ABD8-4885FB6B4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V=4/3πr</a:t>
            </a:r>
            <a:r>
              <a:rPr lang="cs-CZ" sz="3200" baseline="30000" dirty="0"/>
              <a:t>3 </a:t>
            </a:r>
          </a:p>
        </p:txBody>
      </p:sp>
      <p:pic>
        <p:nvPicPr>
          <p:cNvPr id="4" name="Obrázek 4" descr="Obsah obrázku visící, drát, světlo, hra&#10;&#10;Popis vygenerovaný s velmi vysokou mírou spolehlivosti">
            <a:extLst>
              <a:ext uri="{FF2B5EF4-FFF2-40B4-BE49-F238E27FC236}">
                <a16:creationId xmlns:a16="http://schemas.microsoft.com/office/drawing/2014/main" id="{D787C893-78C6-471E-9D1A-BBF0100373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0" y="2223156"/>
            <a:ext cx="2743200" cy="272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61167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0</TotalTime>
  <Words>0</Words>
  <Application>Microsoft Office PowerPoint</Application>
  <PresentationFormat>Širokoúhlá obrazovka</PresentationFormat>
  <Paragraphs>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Gallery</vt:lpstr>
      <vt:lpstr>Kužel a koule</vt:lpstr>
      <vt:lpstr>Rotační kužel - povrch</vt:lpstr>
      <vt:lpstr>Rotační kužel - objem</vt:lpstr>
      <vt:lpstr>Koule - povrch</vt:lpstr>
      <vt:lpstr>Koule - objem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Kužel </dc:title>
  <dc:creator/>
  <cp:lastModifiedBy/>
  <cp:revision>119</cp:revision>
  <dcterms:created xsi:type="dcterms:W3CDTF">2020-04-16T20:48:07Z</dcterms:created>
  <dcterms:modified xsi:type="dcterms:W3CDTF">2020-04-16T21:22:18Z</dcterms:modified>
</cp:coreProperties>
</file>