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420B8-D739-45BE-BCFB-165985139B96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373D37-BB38-4834-9C8E-5E2D6C964E3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Měření času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měření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počátku civilizací se pro určování období využívalo přírodních jevů, např. střídání dne a noci</a:t>
            </a:r>
          </a:p>
          <a:p>
            <a:r>
              <a:rPr lang="cs-CZ" dirty="0" smtClean="0"/>
              <a:t>Pro kalendářní měření času se používaly dobře viditelné jevy na obloze, např. měsíční fáze nebo zdánlivý pohyb Slunce na obloze.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61801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Sluneční a přesýpací hodiny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 slunečních hodin byla nutnost slunečního svitu – nefungovali v noci</a:t>
            </a:r>
          </a:p>
          <a:p>
            <a:r>
              <a:rPr lang="cs-CZ" dirty="0" smtClean="0"/>
              <a:t>Přesýpací hodiny měří pouze časový úsek, neměří čas.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4860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9842"/>
            <a:ext cx="19431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Vodní hodiny často měří jen časový úsek.</a:t>
            </a:r>
          </a:p>
          <a:p>
            <a:r>
              <a:rPr lang="cs-CZ" dirty="0" smtClean="0"/>
              <a:t>Některé využívají pouze vtok nebo výtok. Složitější využívají oboje současně.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93" y="3140968"/>
            <a:ext cx="1876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60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hodiny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První v 11. – 12. století</a:t>
            </a:r>
          </a:p>
          <a:p>
            <a:r>
              <a:rPr lang="cs-CZ" dirty="0" smtClean="0"/>
              <a:t>Denní odchylka až 15 minut – malá přesnost</a:t>
            </a:r>
          </a:p>
          <a:p>
            <a:r>
              <a:rPr lang="cs-CZ" dirty="0" smtClean="0"/>
              <a:t>V 17. stol Christian </a:t>
            </a:r>
            <a:r>
              <a:rPr lang="cs-CZ" dirty="0" err="1" smtClean="0"/>
              <a:t>Huygens</a:t>
            </a:r>
            <a:r>
              <a:rPr lang="cs-CZ" dirty="0" smtClean="0"/>
              <a:t> sestrojil kyvadlové hodiny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11525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01010"/>
            <a:ext cx="1581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50" y="355624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2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měření času</a:t>
            </a:r>
            <a:endParaRPr lang="cs-CZ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02" y="173845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07" y="1412776"/>
            <a:ext cx="3404096" cy="340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49" y="3999618"/>
            <a:ext cx="2825758" cy="28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3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Atomové hodiny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Nejpřesnější měření času</a:t>
            </a:r>
          </a:p>
          <a:p>
            <a:r>
              <a:rPr lang="cs-CZ" dirty="0" smtClean="0"/>
              <a:t>První vyrobené v roce 1955</a:t>
            </a:r>
          </a:p>
          <a:p>
            <a:r>
              <a:rPr lang="cs-CZ" dirty="0" smtClean="0"/>
              <a:t>Jeho základem je kmitání atomů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764667" cy="2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4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Převody jednotek času</a:t>
            </a:r>
            <a:endParaRPr lang="cs-CZ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32054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20608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čas – značíme jej 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1294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145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Měření času</vt:lpstr>
      <vt:lpstr>Historie měření času</vt:lpstr>
      <vt:lpstr>Sluneční a přesýpací hodiny </vt:lpstr>
      <vt:lpstr>Vodní hodiny</vt:lpstr>
      <vt:lpstr>Mechanické hodiny </vt:lpstr>
      <vt:lpstr>Současné měření času</vt:lpstr>
      <vt:lpstr>Atomové hodiny </vt:lpstr>
      <vt:lpstr>Převody jednotek času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času</dc:title>
  <dc:creator>uzivatel</dc:creator>
  <cp:lastModifiedBy>uzivatel</cp:lastModifiedBy>
  <cp:revision>6</cp:revision>
  <dcterms:created xsi:type="dcterms:W3CDTF">2019-05-06T19:00:30Z</dcterms:created>
  <dcterms:modified xsi:type="dcterms:W3CDTF">2020-04-03T15:56:05Z</dcterms:modified>
</cp:coreProperties>
</file>