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97F4B-B681-F5BF-BDB9-A79ACAAEAE9B}" v="582" dt="2020-04-02T13:28:06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 Kotíková" userId="S::ikotikova@zskrimicka.cz::ff1a3ff3-0de2-4b42-8f30-2aabc23d510b" providerId="AD" clId="Web-{DAA97F4B-B681-F5BF-BDB9-A79ACAAEAE9B}"/>
    <pc:docChg chg="addSld modSld">
      <pc:chgData name="Ilona Kotíková" userId="S::ikotikova@zskrimicka.cz::ff1a3ff3-0de2-4b42-8f30-2aabc23d510b" providerId="AD" clId="Web-{DAA97F4B-B681-F5BF-BDB9-A79ACAAEAE9B}" dt="2020-04-02T13:28:06.952" v="547" actId="20577"/>
      <pc:docMkLst>
        <pc:docMk/>
      </pc:docMkLst>
      <pc:sldChg chg="addSp modSp">
        <pc:chgData name="Ilona Kotíková" userId="S::ikotikova@zskrimicka.cz::ff1a3ff3-0de2-4b42-8f30-2aabc23d510b" providerId="AD" clId="Web-{DAA97F4B-B681-F5BF-BDB9-A79ACAAEAE9B}" dt="2020-04-02T12:48:35.957" v="52" actId="14100"/>
        <pc:sldMkLst>
          <pc:docMk/>
          <pc:sldMk cId="553726541" sldId="256"/>
        </pc:sldMkLst>
        <pc:spChg chg="mod">
          <ac:chgData name="Ilona Kotíková" userId="S::ikotikova@zskrimicka.cz::ff1a3ff3-0de2-4b42-8f30-2aabc23d510b" providerId="AD" clId="Web-{DAA97F4B-B681-F5BF-BDB9-A79ACAAEAE9B}" dt="2020-04-02T12:46:55.613" v="2" actId="20577"/>
          <ac:spMkLst>
            <pc:docMk/>
            <pc:sldMk cId="553726541" sldId="256"/>
            <ac:spMk id="2" creationId="{9FB28281-3783-403A-B1AB-0182A003DFE3}"/>
          </ac:spMkLst>
        </pc:spChg>
        <pc:spChg chg="mod">
          <ac:chgData name="Ilona Kotíková" userId="S::ikotikova@zskrimicka.cz::ff1a3ff3-0de2-4b42-8f30-2aabc23d510b" providerId="AD" clId="Web-{DAA97F4B-B681-F5BF-BDB9-A79ACAAEAE9B}" dt="2020-04-02T12:47:21.894" v="43" actId="20577"/>
          <ac:spMkLst>
            <pc:docMk/>
            <pc:sldMk cId="553726541" sldId="256"/>
            <ac:spMk id="3" creationId="{C4542EAC-8BF3-4BFD-9891-145BC49409C2}"/>
          </ac:spMkLst>
        </pc:spChg>
        <pc:picChg chg="add mod">
          <ac:chgData name="Ilona Kotíková" userId="S::ikotikova@zskrimicka.cz::ff1a3ff3-0de2-4b42-8f30-2aabc23d510b" providerId="AD" clId="Web-{DAA97F4B-B681-F5BF-BDB9-A79ACAAEAE9B}" dt="2020-04-02T12:48:35.957" v="52" actId="14100"/>
          <ac:picMkLst>
            <pc:docMk/>
            <pc:sldMk cId="553726541" sldId="256"/>
            <ac:picMk id="4" creationId="{7EE39F6B-696A-4C2E-A684-CC499319FB56}"/>
          </ac:picMkLst>
        </pc:picChg>
      </pc:sldChg>
      <pc:sldChg chg="addSp delSp modSp new">
        <pc:chgData name="Ilona Kotíková" userId="S::ikotikova@zskrimicka.cz::ff1a3ff3-0de2-4b42-8f30-2aabc23d510b" providerId="AD" clId="Web-{DAA97F4B-B681-F5BF-BDB9-A79ACAAEAE9B}" dt="2020-04-02T12:51:52.614" v="158"/>
        <pc:sldMkLst>
          <pc:docMk/>
          <pc:sldMk cId="513666871" sldId="257"/>
        </pc:sldMkLst>
        <pc:spChg chg="mod">
          <ac:chgData name="Ilona Kotíková" userId="S::ikotikova@zskrimicka.cz::ff1a3ff3-0de2-4b42-8f30-2aabc23d510b" providerId="AD" clId="Web-{DAA97F4B-B681-F5BF-BDB9-A79ACAAEAE9B}" dt="2020-04-02T12:49:37.270" v="81" actId="14100"/>
          <ac:spMkLst>
            <pc:docMk/>
            <pc:sldMk cId="513666871" sldId="257"/>
            <ac:spMk id="2" creationId="{5CC452B5-35A0-443B-86BB-2D771EA222C2}"/>
          </ac:spMkLst>
        </pc:spChg>
        <pc:spChg chg="mod">
          <ac:chgData name="Ilona Kotíková" userId="S::ikotikova@zskrimicka.cz::ff1a3ff3-0de2-4b42-8f30-2aabc23d510b" providerId="AD" clId="Web-{DAA97F4B-B681-F5BF-BDB9-A79ACAAEAE9B}" dt="2020-04-02T12:50:14.489" v="101" actId="14100"/>
          <ac:spMkLst>
            <pc:docMk/>
            <pc:sldMk cId="513666871" sldId="257"/>
            <ac:spMk id="3" creationId="{E8C76A0F-D389-4D6E-8FDA-A19CFAF10482}"/>
          </ac:spMkLst>
        </pc:spChg>
        <pc:spChg chg="del mod">
          <ac:chgData name="Ilona Kotíková" userId="S::ikotikova@zskrimicka.cz::ff1a3ff3-0de2-4b42-8f30-2aabc23d510b" providerId="AD" clId="Web-{DAA97F4B-B681-F5BF-BDB9-A79ACAAEAE9B}" dt="2020-04-02T12:51:14.380" v="157"/>
          <ac:spMkLst>
            <pc:docMk/>
            <pc:sldMk cId="513666871" sldId="257"/>
            <ac:spMk id="4" creationId="{EB11C6F5-CA8D-4E59-A988-C661D7C98339}"/>
          </ac:spMkLst>
        </pc:spChg>
        <pc:spChg chg="mod">
          <ac:chgData name="Ilona Kotíková" userId="S::ikotikova@zskrimicka.cz::ff1a3ff3-0de2-4b42-8f30-2aabc23d510b" providerId="AD" clId="Web-{DAA97F4B-B681-F5BF-BDB9-A79ACAAEAE9B}" dt="2020-04-02T12:50:24.536" v="104" actId="14100"/>
          <ac:spMkLst>
            <pc:docMk/>
            <pc:sldMk cId="513666871" sldId="257"/>
            <ac:spMk id="5" creationId="{B087D45A-B664-442B-B8E8-40F0A636E0BB}"/>
          </ac:spMkLst>
        </pc:spChg>
        <pc:spChg chg="del">
          <ac:chgData name="Ilona Kotíková" userId="S::ikotikova@zskrimicka.cz::ff1a3ff3-0de2-4b42-8f30-2aabc23d510b" providerId="AD" clId="Web-{DAA97F4B-B681-F5BF-BDB9-A79ACAAEAE9B}" dt="2020-04-02T12:51:52.614" v="158"/>
          <ac:spMkLst>
            <pc:docMk/>
            <pc:sldMk cId="513666871" sldId="257"/>
            <ac:spMk id="6" creationId="{7D20FA2B-91D9-4A2C-AC9C-4BCC598281C2}"/>
          </ac:spMkLst>
        </pc:spChg>
        <pc:picChg chg="add mod ord">
          <ac:chgData name="Ilona Kotíková" userId="S::ikotikova@zskrimicka.cz::ff1a3ff3-0de2-4b42-8f30-2aabc23d510b" providerId="AD" clId="Web-{DAA97F4B-B681-F5BF-BDB9-A79ACAAEAE9B}" dt="2020-04-02T12:51:14.380" v="157"/>
          <ac:picMkLst>
            <pc:docMk/>
            <pc:sldMk cId="513666871" sldId="257"/>
            <ac:picMk id="7" creationId="{8E9BF8D5-68C3-4D46-A080-F94789B6898A}"/>
          </ac:picMkLst>
        </pc:picChg>
        <pc:picChg chg="add mod ord">
          <ac:chgData name="Ilona Kotíková" userId="S::ikotikova@zskrimicka.cz::ff1a3ff3-0de2-4b42-8f30-2aabc23d510b" providerId="AD" clId="Web-{DAA97F4B-B681-F5BF-BDB9-A79ACAAEAE9B}" dt="2020-04-02T12:51:52.614" v="158"/>
          <ac:picMkLst>
            <pc:docMk/>
            <pc:sldMk cId="513666871" sldId="257"/>
            <ac:picMk id="9" creationId="{0612E207-BA65-46CD-BDC7-79B5181C3345}"/>
          </ac:picMkLst>
        </pc:picChg>
      </pc:sldChg>
      <pc:sldChg chg="addSp delSp modSp new">
        <pc:chgData name="Ilona Kotíková" userId="S::ikotikova@zskrimicka.cz::ff1a3ff3-0de2-4b42-8f30-2aabc23d510b" providerId="AD" clId="Web-{DAA97F4B-B681-F5BF-BDB9-A79ACAAEAE9B}" dt="2020-04-02T13:02:01.601" v="216" actId="14100"/>
        <pc:sldMkLst>
          <pc:docMk/>
          <pc:sldMk cId="2885055226" sldId="258"/>
        </pc:sldMkLst>
        <pc:spChg chg="mod">
          <ac:chgData name="Ilona Kotíková" userId="S::ikotikova@zskrimicka.cz::ff1a3ff3-0de2-4b42-8f30-2aabc23d510b" providerId="AD" clId="Web-{DAA97F4B-B681-F5BF-BDB9-A79ACAAEAE9B}" dt="2020-04-02T13:00:31.695" v="211" actId="14100"/>
          <ac:spMkLst>
            <pc:docMk/>
            <pc:sldMk cId="2885055226" sldId="258"/>
            <ac:spMk id="2" creationId="{DC8285AD-D29D-4C30-A833-131DB20289C1}"/>
          </ac:spMkLst>
        </pc:spChg>
        <pc:spChg chg="del">
          <ac:chgData name="Ilona Kotíková" userId="S::ikotikova@zskrimicka.cz::ff1a3ff3-0de2-4b42-8f30-2aabc23d510b" providerId="AD" clId="Web-{DAA97F4B-B681-F5BF-BDB9-A79ACAAEAE9B}" dt="2020-04-02T13:01:11.820" v="212"/>
          <ac:spMkLst>
            <pc:docMk/>
            <pc:sldMk cId="2885055226" sldId="258"/>
            <ac:spMk id="3" creationId="{2C47273F-6A5C-4457-9115-5C8AE030F8FA}"/>
          </ac:spMkLst>
        </pc:spChg>
        <pc:spChg chg="del">
          <ac:chgData name="Ilona Kotíková" userId="S::ikotikova@zskrimicka.cz::ff1a3ff3-0de2-4b42-8f30-2aabc23d510b" providerId="AD" clId="Web-{DAA97F4B-B681-F5BF-BDB9-A79ACAAEAE9B}" dt="2020-04-02T13:01:45.273" v="213"/>
          <ac:spMkLst>
            <pc:docMk/>
            <pc:sldMk cId="2885055226" sldId="258"/>
            <ac:spMk id="4" creationId="{79F053CD-4200-47CA-B4E6-C5A56954CBA9}"/>
          </ac:spMkLst>
        </pc:spChg>
        <pc:picChg chg="add mod ord">
          <ac:chgData name="Ilona Kotíková" userId="S::ikotikova@zskrimicka.cz::ff1a3ff3-0de2-4b42-8f30-2aabc23d510b" providerId="AD" clId="Web-{DAA97F4B-B681-F5BF-BDB9-A79ACAAEAE9B}" dt="2020-04-02T13:02:01.601" v="216" actId="14100"/>
          <ac:picMkLst>
            <pc:docMk/>
            <pc:sldMk cId="2885055226" sldId="258"/>
            <ac:picMk id="5" creationId="{4F7C1F6A-9BA1-47DB-9A89-46C55BF2F2D0}"/>
          </ac:picMkLst>
        </pc:picChg>
        <pc:picChg chg="add mod ord">
          <ac:chgData name="Ilona Kotíková" userId="S::ikotikova@zskrimicka.cz::ff1a3ff3-0de2-4b42-8f30-2aabc23d510b" providerId="AD" clId="Web-{DAA97F4B-B681-F5BF-BDB9-A79ACAAEAE9B}" dt="2020-04-02T13:01:53.758" v="215" actId="14100"/>
          <ac:picMkLst>
            <pc:docMk/>
            <pc:sldMk cId="2885055226" sldId="258"/>
            <ac:picMk id="7" creationId="{2BD36787-39E3-4E2D-844E-5079CC6A8B75}"/>
          </ac:picMkLst>
        </pc:picChg>
      </pc:sldChg>
      <pc:sldChg chg="addSp delSp modSp new mod setBg">
        <pc:chgData name="Ilona Kotíková" userId="S::ikotikova@zskrimicka.cz::ff1a3ff3-0de2-4b42-8f30-2aabc23d510b" providerId="AD" clId="Web-{DAA97F4B-B681-F5BF-BDB9-A79ACAAEAE9B}" dt="2020-04-02T13:05:56.634" v="266" actId="14100"/>
        <pc:sldMkLst>
          <pc:docMk/>
          <pc:sldMk cId="1303315073" sldId="259"/>
        </pc:sldMkLst>
        <pc:spChg chg="mod">
          <ac:chgData name="Ilona Kotíková" userId="S::ikotikova@zskrimicka.cz::ff1a3ff3-0de2-4b42-8f30-2aabc23d510b" providerId="AD" clId="Web-{DAA97F4B-B681-F5BF-BDB9-A79ACAAEAE9B}" dt="2020-04-02T13:05:10.368" v="259" actId="20577"/>
          <ac:spMkLst>
            <pc:docMk/>
            <pc:sldMk cId="1303315073" sldId="259"/>
            <ac:spMk id="2" creationId="{8869C092-A559-4692-B457-90ACCCDAED63}"/>
          </ac:spMkLst>
        </pc:spChg>
        <pc:spChg chg="del">
          <ac:chgData name="Ilona Kotíková" userId="S::ikotikova@zskrimicka.cz::ff1a3ff3-0de2-4b42-8f30-2aabc23d510b" providerId="AD" clId="Web-{DAA97F4B-B681-F5BF-BDB9-A79ACAAEAE9B}" dt="2020-04-02T13:02:58.820" v="218"/>
          <ac:spMkLst>
            <pc:docMk/>
            <pc:sldMk cId="1303315073" sldId="259"/>
            <ac:spMk id="3" creationId="{29AE7310-5842-44FB-AB81-5A370A185BFE}"/>
          </ac:spMkLst>
        </pc:spChg>
        <pc:spChg chg="mod">
          <ac:chgData name="Ilona Kotíková" userId="S::ikotikova@zskrimicka.cz::ff1a3ff3-0de2-4b42-8f30-2aabc23d510b" providerId="AD" clId="Web-{DAA97F4B-B681-F5BF-BDB9-A79ACAAEAE9B}" dt="2020-04-02T13:04:36.383" v="228"/>
          <ac:spMkLst>
            <pc:docMk/>
            <pc:sldMk cId="1303315073" sldId="259"/>
            <ac:spMk id="4" creationId="{5EED2A53-FFE9-494E-BE56-6F639E4E2467}"/>
          </ac:spMkLst>
        </pc:spChg>
        <pc:spChg chg="add del mod">
          <ac:chgData name="Ilona Kotíková" userId="S::ikotikova@zskrimicka.cz::ff1a3ff3-0de2-4b42-8f30-2aabc23d510b" providerId="AD" clId="Web-{DAA97F4B-B681-F5BF-BDB9-A79ACAAEAE9B}" dt="2020-04-02T13:04:22.243" v="226"/>
          <ac:spMkLst>
            <pc:docMk/>
            <pc:sldMk cId="1303315073" sldId="259"/>
            <ac:spMk id="10" creationId="{0D4D9D93-4B5F-4B95-899B-8F8B8404E984}"/>
          </ac:spMkLst>
        </pc:spChg>
        <pc:spChg chg="add">
          <ac:chgData name="Ilona Kotíková" userId="S::ikotikova@zskrimicka.cz::ff1a3ff3-0de2-4b42-8f30-2aabc23d510b" providerId="AD" clId="Web-{DAA97F4B-B681-F5BF-BDB9-A79ACAAEAE9B}" dt="2020-04-02T13:04:36.383" v="228"/>
          <ac:spMkLst>
            <pc:docMk/>
            <pc:sldMk cId="1303315073" sldId="259"/>
            <ac:spMk id="20" creationId="{90FB7BFA-EBDD-467C-B253-EFA700504181}"/>
          </ac:spMkLst>
        </pc:spChg>
        <pc:spChg chg="add">
          <ac:chgData name="Ilona Kotíková" userId="S::ikotikova@zskrimicka.cz::ff1a3ff3-0de2-4b42-8f30-2aabc23d510b" providerId="AD" clId="Web-{DAA97F4B-B681-F5BF-BDB9-A79ACAAEAE9B}" dt="2020-04-02T13:04:36.383" v="228"/>
          <ac:spMkLst>
            <pc:docMk/>
            <pc:sldMk cId="1303315073" sldId="259"/>
            <ac:spMk id="22" creationId="{23A9D773-2FA9-4E93-A01A-AEECF93EB47D}"/>
          </ac:spMkLst>
        </pc:spChg>
        <pc:spChg chg="add">
          <ac:chgData name="Ilona Kotíková" userId="S::ikotikova@zskrimicka.cz::ff1a3ff3-0de2-4b42-8f30-2aabc23d510b" providerId="AD" clId="Web-{DAA97F4B-B681-F5BF-BDB9-A79ACAAEAE9B}" dt="2020-04-02T13:04:36.383" v="228"/>
          <ac:spMkLst>
            <pc:docMk/>
            <pc:sldMk cId="1303315073" sldId="259"/>
            <ac:spMk id="24" creationId="{D0A08A6F-C28D-4C68-9627-9B83F062FD65}"/>
          </ac:spMkLst>
        </pc:spChg>
        <pc:spChg chg="add">
          <ac:chgData name="Ilona Kotíková" userId="S::ikotikova@zskrimicka.cz::ff1a3ff3-0de2-4b42-8f30-2aabc23d510b" providerId="AD" clId="Web-{DAA97F4B-B681-F5BF-BDB9-A79ACAAEAE9B}" dt="2020-04-02T13:04:36.383" v="228"/>
          <ac:spMkLst>
            <pc:docMk/>
            <pc:sldMk cId="1303315073" sldId="259"/>
            <ac:spMk id="26" creationId="{D6DAD309-1212-498F-ABAD-388FFD322A8D}"/>
          </ac:spMkLst>
        </pc:spChg>
        <pc:spChg chg="add">
          <ac:chgData name="Ilona Kotíková" userId="S::ikotikova@zskrimicka.cz::ff1a3ff3-0de2-4b42-8f30-2aabc23d510b" providerId="AD" clId="Web-{DAA97F4B-B681-F5BF-BDB9-A79ACAAEAE9B}" dt="2020-04-02T13:04:36.383" v="228"/>
          <ac:spMkLst>
            <pc:docMk/>
            <pc:sldMk cId="1303315073" sldId="259"/>
            <ac:spMk id="28" creationId="{8F297EF4-1A36-4B32-9046-62BAFD8D81AA}"/>
          </ac:spMkLst>
        </pc:spChg>
        <pc:spChg chg="add">
          <ac:chgData name="Ilona Kotíková" userId="S::ikotikova@zskrimicka.cz::ff1a3ff3-0de2-4b42-8f30-2aabc23d510b" providerId="AD" clId="Web-{DAA97F4B-B681-F5BF-BDB9-A79ACAAEAE9B}" dt="2020-04-02T13:04:36.383" v="228"/>
          <ac:spMkLst>
            <pc:docMk/>
            <pc:sldMk cId="1303315073" sldId="259"/>
            <ac:spMk id="30" creationId="{5C20B5AE-2DF3-4293-AD4D-C11AD233A6B4}"/>
          </ac:spMkLst>
        </pc:spChg>
        <pc:spChg chg="add">
          <ac:chgData name="Ilona Kotíková" userId="S::ikotikova@zskrimicka.cz::ff1a3ff3-0de2-4b42-8f30-2aabc23d510b" providerId="AD" clId="Web-{DAA97F4B-B681-F5BF-BDB9-A79ACAAEAE9B}" dt="2020-04-02T13:04:36.383" v="228"/>
          <ac:spMkLst>
            <pc:docMk/>
            <pc:sldMk cId="1303315073" sldId="259"/>
            <ac:spMk id="36" creationId="{95F478F0-A936-4A06-87B1-1673DAA3C24C}"/>
          </ac:spMkLst>
        </pc:spChg>
        <pc:spChg chg="add">
          <ac:chgData name="Ilona Kotíková" userId="S::ikotikova@zskrimicka.cz::ff1a3ff3-0de2-4b42-8f30-2aabc23d510b" providerId="AD" clId="Web-{DAA97F4B-B681-F5BF-BDB9-A79ACAAEAE9B}" dt="2020-04-02T13:04:36.383" v="228"/>
          <ac:spMkLst>
            <pc:docMk/>
            <pc:sldMk cId="1303315073" sldId="259"/>
            <ac:spMk id="38" creationId="{1A17DFA8-DCB0-4F81-8ACD-2EF401B7B754}"/>
          </ac:spMkLst>
        </pc:spChg>
        <pc:spChg chg="add">
          <ac:chgData name="Ilona Kotíková" userId="S::ikotikova@zskrimicka.cz::ff1a3ff3-0de2-4b42-8f30-2aabc23d510b" providerId="AD" clId="Web-{DAA97F4B-B681-F5BF-BDB9-A79ACAAEAE9B}" dt="2020-04-02T13:04:36.383" v="228"/>
          <ac:spMkLst>
            <pc:docMk/>
            <pc:sldMk cId="1303315073" sldId="259"/>
            <ac:spMk id="40" creationId="{4C92049A-F832-48F5-B41A-162E03B40AAA}"/>
          </ac:spMkLst>
        </pc:spChg>
        <pc:spChg chg="add">
          <ac:chgData name="Ilona Kotíková" userId="S::ikotikova@zskrimicka.cz::ff1a3ff3-0de2-4b42-8f30-2aabc23d510b" providerId="AD" clId="Web-{DAA97F4B-B681-F5BF-BDB9-A79ACAAEAE9B}" dt="2020-04-02T13:04:36.383" v="228"/>
          <ac:spMkLst>
            <pc:docMk/>
            <pc:sldMk cId="1303315073" sldId="259"/>
            <ac:spMk id="42" creationId="{80D2A828-1594-434F-8D9B-E1475EF72CE1}"/>
          </ac:spMkLst>
        </pc:spChg>
        <pc:picChg chg="add del mod ord">
          <ac:chgData name="Ilona Kotíková" userId="S::ikotikova@zskrimicka.cz::ff1a3ff3-0de2-4b42-8f30-2aabc23d510b" providerId="AD" clId="Web-{DAA97F4B-B681-F5BF-BDB9-A79ACAAEAE9B}" dt="2020-04-02T13:03:56.758" v="224"/>
          <ac:picMkLst>
            <pc:docMk/>
            <pc:sldMk cId="1303315073" sldId="259"/>
            <ac:picMk id="5" creationId="{5A4B31A5-786C-45A5-BC7F-25E875908B33}"/>
          </ac:picMkLst>
        </pc:picChg>
        <pc:picChg chg="add mod">
          <ac:chgData name="Ilona Kotíková" userId="S::ikotikova@zskrimicka.cz::ff1a3ff3-0de2-4b42-8f30-2aabc23d510b" providerId="AD" clId="Web-{DAA97F4B-B681-F5BF-BDB9-A79ACAAEAE9B}" dt="2020-04-02T13:04:36.383" v="228"/>
          <ac:picMkLst>
            <pc:docMk/>
            <pc:sldMk cId="1303315073" sldId="259"/>
            <ac:picMk id="7" creationId="{432AA8AE-4923-4599-920D-04A9F189D32E}"/>
          </ac:picMkLst>
        </pc:picChg>
        <pc:picChg chg="add mod ord">
          <ac:chgData name="Ilona Kotíková" userId="S::ikotikova@zskrimicka.cz::ff1a3ff3-0de2-4b42-8f30-2aabc23d510b" providerId="AD" clId="Web-{DAA97F4B-B681-F5BF-BDB9-A79ACAAEAE9B}" dt="2020-04-02T13:04:36.383" v="228"/>
          <ac:picMkLst>
            <pc:docMk/>
            <pc:sldMk cId="1303315073" sldId="259"/>
            <ac:picMk id="11" creationId="{A95C7320-2687-4C14-AD0E-AF06E767F7FE}"/>
          </ac:picMkLst>
        </pc:picChg>
        <pc:picChg chg="add mod">
          <ac:chgData name="Ilona Kotíková" userId="S::ikotikova@zskrimicka.cz::ff1a3ff3-0de2-4b42-8f30-2aabc23d510b" providerId="AD" clId="Web-{DAA97F4B-B681-F5BF-BDB9-A79ACAAEAE9B}" dt="2020-04-02T13:05:56.634" v="266" actId="14100"/>
          <ac:picMkLst>
            <pc:docMk/>
            <pc:sldMk cId="1303315073" sldId="259"/>
            <ac:picMk id="13" creationId="{A2900E54-9380-4ACA-8B9C-00594B10AFD9}"/>
          </ac:picMkLst>
        </pc:picChg>
        <pc:picChg chg="add">
          <ac:chgData name="Ilona Kotíková" userId="S::ikotikova@zskrimicka.cz::ff1a3ff3-0de2-4b42-8f30-2aabc23d510b" providerId="AD" clId="Web-{DAA97F4B-B681-F5BF-BDB9-A79ACAAEAE9B}" dt="2020-04-02T13:04:36.383" v="228"/>
          <ac:picMkLst>
            <pc:docMk/>
            <pc:sldMk cId="1303315073" sldId="259"/>
            <ac:picMk id="16" creationId="{B1395C1E-2648-4FFC-AC7C-2C170835181E}"/>
          </ac:picMkLst>
        </pc:picChg>
        <pc:picChg chg="add">
          <ac:chgData name="Ilona Kotíková" userId="S::ikotikova@zskrimicka.cz::ff1a3ff3-0de2-4b42-8f30-2aabc23d510b" providerId="AD" clId="Web-{DAA97F4B-B681-F5BF-BDB9-A79ACAAEAE9B}" dt="2020-04-02T13:04:36.383" v="228"/>
          <ac:picMkLst>
            <pc:docMk/>
            <pc:sldMk cId="1303315073" sldId="259"/>
            <ac:picMk id="18" creationId="{1C7379FE-10D6-4FEA-BEA3-5E2034A44C82}"/>
          </ac:picMkLst>
        </pc:picChg>
        <pc:picChg chg="add">
          <ac:chgData name="Ilona Kotíková" userId="S::ikotikova@zskrimicka.cz::ff1a3ff3-0de2-4b42-8f30-2aabc23d510b" providerId="AD" clId="Web-{DAA97F4B-B681-F5BF-BDB9-A79ACAAEAE9B}" dt="2020-04-02T13:04:36.383" v="228"/>
          <ac:picMkLst>
            <pc:docMk/>
            <pc:sldMk cId="1303315073" sldId="259"/>
            <ac:picMk id="32" creationId="{300F2A8D-0033-418D-871B-CD795773E1D5}"/>
          </ac:picMkLst>
        </pc:picChg>
        <pc:picChg chg="add">
          <ac:chgData name="Ilona Kotíková" userId="S::ikotikova@zskrimicka.cz::ff1a3ff3-0de2-4b42-8f30-2aabc23d510b" providerId="AD" clId="Web-{DAA97F4B-B681-F5BF-BDB9-A79ACAAEAE9B}" dt="2020-04-02T13:04:36.383" v="228"/>
          <ac:picMkLst>
            <pc:docMk/>
            <pc:sldMk cId="1303315073" sldId="259"/>
            <ac:picMk id="34" creationId="{C6EEF6DB-B22A-4752-AB3B-7D18C7B0C9BA}"/>
          </ac:picMkLst>
        </pc:picChg>
      </pc:sldChg>
      <pc:sldChg chg="addSp delSp modSp new">
        <pc:chgData name="Ilona Kotíková" userId="S::ikotikova@zskrimicka.cz::ff1a3ff3-0de2-4b42-8f30-2aabc23d510b" providerId="AD" clId="Web-{DAA97F4B-B681-F5BF-BDB9-A79ACAAEAE9B}" dt="2020-04-02T13:07:47.150" v="298" actId="14100"/>
        <pc:sldMkLst>
          <pc:docMk/>
          <pc:sldMk cId="2445008503" sldId="260"/>
        </pc:sldMkLst>
        <pc:spChg chg="mod">
          <ac:chgData name="Ilona Kotíková" userId="S::ikotikova@zskrimicka.cz::ff1a3ff3-0de2-4b42-8f30-2aabc23d510b" providerId="AD" clId="Web-{DAA97F4B-B681-F5BF-BDB9-A79ACAAEAE9B}" dt="2020-04-02T13:06:38.525" v="294" actId="1076"/>
          <ac:spMkLst>
            <pc:docMk/>
            <pc:sldMk cId="2445008503" sldId="260"/>
            <ac:spMk id="2" creationId="{72CF4C46-6DB0-43EE-9496-396D16098AED}"/>
          </ac:spMkLst>
        </pc:spChg>
        <pc:spChg chg="del">
          <ac:chgData name="Ilona Kotíková" userId="S::ikotikova@zskrimicka.cz::ff1a3ff3-0de2-4b42-8f30-2aabc23d510b" providerId="AD" clId="Web-{DAA97F4B-B681-F5BF-BDB9-A79ACAAEAE9B}" dt="2020-04-02T13:07:03.103" v="295"/>
          <ac:spMkLst>
            <pc:docMk/>
            <pc:sldMk cId="2445008503" sldId="260"/>
            <ac:spMk id="3" creationId="{2DB1A66D-0492-4C8F-AD20-1C01841FBD5A}"/>
          </ac:spMkLst>
        </pc:spChg>
        <pc:spChg chg="del">
          <ac:chgData name="Ilona Kotíková" userId="S::ikotikova@zskrimicka.cz::ff1a3ff3-0de2-4b42-8f30-2aabc23d510b" providerId="AD" clId="Web-{DAA97F4B-B681-F5BF-BDB9-A79ACAAEAE9B}" dt="2020-04-02T13:07:38.431" v="296"/>
          <ac:spMkLst>
            <pc:docMk/>
            <pc:sldMk cId="2445008503" sldId="260"/>
            <ac:spMk id="4" creationId="{BAA2322F-20F6-4863-A2E3-3DA1818FA61A}"/>
          </ac:spMkLst>
        </pc:spChg>
        <pc:picChg chg="add mod ord">
          <ac:chgData name="Ilona Kotíková" userId="S::ikotikova@zskrimicka.cz::ff1a3ff3-0de2-4b42-8f30-2aabc23d510b" providerId="AD" clId="Web-{DAA97F4B-B681-F5BF-BDB9-A79ACAAEAE9B}" dt="2020-04-02T13:07:03.103" v="295"/>
          <ac:picMkLst>
            <pc:docMk/>
            <pc:sldMk cId="2445008503" sldId="260"/>
            <ac:picMk id="5" creationId="{A5532615-3FF5-4FBB-AAF9-E1DF82C3F44C}"/>
          </ac:picMkLst>
        </pc:picChg>
        <pc:picChg chg="add mod ord">
          <ac:chgData name="Ilona Kotíková" userId="S::ikotikova@zskrimicka.cz::ff1a3ff3-0de2-4b42-8f30-2aabc23d510b" providerId="AD" clId="Web-{DAA97F4B-B681-F5BF-BDB9-A79ACAAEAE9B}" dt="2020-04-02T13:07:47.150" v="298" actId="14100"/>
          <ac:picMkLst>
            <pc:docMk/>
            <pc:sldMk cId="2445008503" sldId="260"/>
            <ac:picMk id="7" creationId="{94A1657C-9242-4B16-BF2D-FA064D42F2B8}"/>
          </ac:picMkLst>
        </pc:picChg>
      </pc:sldChg>
      <pc:sldChg chg="addSp delSp modSp new">
        <pc:chgData name="Ilona Kotíková" userId="S::ikotikova@zskrimicka.cz::ff1a3ff3-0de2-4b42-8f30-2aabc23d510b" providerId="AD" clId="Web-{DAA97F4B-B681-F5BF-BDB9-A79ACAAEAE9B}" dt="2020-04-02T13:10:07.244" v="325" actId="14100"/>
        <pc:sldMkLst>
          <pc:docMk/>
          <pc:sldMk cId="764935535" sldId="261"/>
        </pc:sldMkLst>
        <pc:spChg chg="mod">
          <ac:chgData name="Ilona Kotíková" userId="S::ikotikova@zskrimicka.cz::ff1a3ff3-0de2-4b42-8f30-2aabc23d510b" providerId="AD" clId="Web-{DAA97F4B-B681-F5BF-BDB9-A79ACAAEAE9B}" dt="2020-04-02T13:08:31.556" v="315" actId="14100"/>
          <ac:spMkLst>
            <pc:docMk/>
            <pc:sldMk cId="764935535" sldId="261"/>
            <ac:spMk id="2" creationId="{B7B61FB6-61EA-478D-8E29-0DBB0BDB5A0D}"/>
          </ac:spMkLst>
        </pc:spChg>
        <pc:spChg chg="del">
          <ac:chgData name="Ilona Kotíková" userId="S::ikotikova@zskrimicka.cz::ff1a3ff3-0de2-4b42-8f30-2aabc23d510b" providerId="AD" clId="Web-{DAA97F4B-B681-F5BF-BDB9-A79ACAAEAE9B}" dt="2020-04-02T13:09:06.135" v="316"/>
          <ac:spMkLst>
            <pc:docMk/>
            <pc:sldMk cId="764935535" sldId="261"/>
            <ac:spMk id="3" creationId="{6B98E614-2678-4012-BC4D-7FF557FEA8E9}"/>
          </ac:spMkLst>
        </pc:spChg>
        <pc:spChg chg="del">
          <ac:chgData name="Ilona Kotíková" userId="S::ikotikova@zskrimicka.cz::ff1a3ff3-0de2-4b42-8f30-2aabc23d510b" providerId="AD" clId="Web-{DAA97F4B-B681-F5BF-BDB9-A79ACAAEAE9B}" dt="2020-04-02T13:09:53.510" v="321"/>
          <ac:spMkLst>
            <pc:docMk/>
            <pc:sldMk cId="764935535" sldId="261"/>
            <ac:spMk id="4" creationId="{DB54BA9F-4E76-4EA4-A21C-A09676D78528}"/>
          </ac:spMkLst>
        </pc:spChg>
        <pc:picChg chg="add mod ord">
          <ac:chgData name="Ilona Kotíková" userId="S::ikotikova@zskrimicka.cz::ff1a3ff3-0de2-4b42-8f30-2aabc23d510b" providerId="AD" clId="Web-{DAA97F4B-B681-F5BF-BDB9-A79ACAAEAE9B}" dt="2020-04-02T13:09:24.885" v="320" actId="14100"/>
          <ac:picMkLst>
            <pc:docMk/>
            <pc:sldMk cId="764935535" sldId="261"/>
            <ac:picMk id="5" creationId="{BF0180B7-8F78-4926-B726-1FAC46F56F5E}"/>
          </ac:picMkLst>
        </pc:picChg>
        <pc:picChg chg="add mod ord">
          <ac:chgData name="Ilona Kotíková" userId="S::ikotikova@zskrimicka.cz::ff1a3ff3-0de2-4b42-8f30-2aabc23d510b" providerId="AD" clId="Web-{DAA97F4B-B681-F5BF-BDB9-A79ACAAEAE9B}" dt="2020-04-02T13:10:07.244" v="325" actId="14100"/>
          <ac:picMkLst>
            <pc:docMk/>
            <pc:sldMk cId="764935535" sldId="261"/>
            <ac:picMk id="7" creationId="{BA591950-56E2-4816-B7B0-376DE51BE0B4}"/>
          </ac:picMkLst>
        </pc:picChg>
      </pc:sldChg>
      <pc:sldChg chg="addSp modSp new mod setBg">
        <pc:chgData name="Ilona Kotíková" userId="S::ikotikova@zskrimicka.cz::ff1a3ff3-0de2-4b42-8f30-2aabc23d510b" providerId="AD" clId="Web-{DAA97F4B-B681-F5BF-BDB9-A79ACAAEAE9B}" dt="2020-04-02T13:11:02.401" v="331"/>
        <pc:sldMkLst>
          <pc:docMk/>
          <pc:sldMk cId="2258966254" sldId="262"/>
        </pc:sldMkLst>
        <pc:picChg chg="add mod">
          <ac:chgData name="Ilona Kotíková" userId="S::ikotikova@zskrimicka.cz::ff1a3ff3-0de2-4b42-8f30-2aabc23d510b" providerId="AD" clId="Web-{DAA97F4B-B681-F5BF-BDB9-A79ACAAEAE9B}" dt="2020-04-02T13:11:02.401" v="331"/>
          <ac:picMkLst>
            <pc:docMk/>
            <pc:sldMk cId="2258966254" sldId="262"/>
            <ac:picMk id="2" creationId="{6211DC0A-8D63-4948-962D-BE5EA78BCD91}"/>
          </ac:picMkLst>
        </pc:picChg>
      </pc:sldChg>
      <pc:sldChg chg="addSp modSp new mod setBg">
        <pc:chgData name="Ilona Kotíková" userId="S::ikotikova@zskrimicka.cz::ff1a3ff3-0de2-4b42-8f30-2aabc23d510b" providerId="AD" clId="Web-{DAA97F4B-B681-F5BF-BDB9-A79ACAAEAE9B}" dt="2020-04-02T13:11:34.432" v="334"/>
        <pc:sldMkLst>
          <pc:docMk/>
          <pc:sldMk cId="4274170167" sldId="263"/>
        </pc:sldMkLst>
        <pc:picChg chg="add mod">
          <ac:chgData name="Ilona Kotíková" userId="S::ikotikova@zskrimicka.cz::ff1a3ff3-0de2-4b42-8f30-2aabc23d510b" providerId="AD" clId="Web-{DAA97F4B-B681-F5BF-BDB9-A79ACAAEAE9B}" dt="2020-04-02T13:11:34.432" v="334"/>
          <ac:picMkLst>
            <pc:docMk/>
            <pc:sldMk cId="4274170167" sldId="263"/>
            <ac:picMk id="2" creationId="{B4F607FF-9DA3-4F02-81C2-CB21E22A7AAE}"/>
          </ac:picMkLst>
        </pc:picChg>
      </pc:sldChg>
      <pc:sldChg chg="addSp modSp new">
        <pc:chgData name="Ilona Kotíková" userId="S::ikotikova@zskrimicka.cz::ff1a3ff3-0de2-4b42-8f30-2aabc23d510b" providerId="AD" clId="Web-{DAA97F4B-B681-F5BF-BDB9-A79ACAAEAE9B}" dt="2020-04-02T13:12:40.761" v="345" actId="14100"/>
        <pc:sldMkLst>
          <pc:docMk/>
          <pc:sldMk cId="2695834529" sldId="264"/>
        </pc:sldMkLst>
        <pc:picChg chg="add mod">
          <ac:chgData name="Ilona Kotíková" userId="S::ikotikova@zskrimicka.cz::ff1a3ff3-0de2-4b42-8f30-2aabc23d510b" providerId="AD" clId="Web-{DAA97F4B-B681-F5BF-BDB9-A79ACAAEAE9B}" dt="2020-04-02T13:12:40.761" v="345" actId="14100"/>
          <ac:picMkLst>
            <pc:docMk/>
            <pc:sldMk cId="2695834529" sldId="264"/>
            <ac:picMk id="2" creationId="{88612FF9-BCFB-42EC-8E4E-3083A64BA993}"/>
          </ac:picMkLst>
        </pc:picChg>
      </pc:sldChg>
      <pc:sldChg chg="addSp modSp new">
        <pc:chgData name="Ilona Kotíková" userId="S::ikotikova@zskrimicka.cz::ff1a3ff3-0de2-4b42-8f30-2aabc23d510b" providerId="AD" clId="Web-{DAA97F4B-B681-F5BF-BDB9-A79ACAAEAE9B}" dt="2020-04-02T13:14:14.433" v="351" actId="14100"/>
        <pc:sldMkLst>
          <pc:docMk/>
          <pc:sldMk cId="1011825125" sldId="265"/>
        </pc:sldMkLst>
        <pc:picChg chg="add mod">
          <ac:chgData name="Ilona Kotíková" userId="S::ikotikova@zskrimicka.cz::ff1a3ff3-0de2-4b42-8f30-2aabc23d510b" providerId="AD" clId="Web-{DAA97F4B-B681-F5BF-BDB9-A79ACAAEAE9B}" dt="2020-04-02T13:14:14.433" v="351" actId="14100"/>
          <ac:picMkLst>
            <pc:docMk/>
            <pc:sldMk cId="1011825125" sldId="265"/>
            <ac:picMk id="2" creationId="{444FFFAE-6AEE-4E7A-880B-422B77B92EE3}"/>
          </ac:picMkLst>
        </pc:picChg>
      </pc:sldChg>
      <pc:sldChg chg="addSp delSp modSp new">
        <pc:chgData name="Ilona Kotíková" userId="S::ikotikova@zskrimicka.cz::ff1a3ff3-0de2-4b42-8f30-2aabc23d510b" providerId="AD" clId="Web-{DAA97F4B-B681-F5BF-BDB9-A79ACAAEAE9B}" dt="2020-04-02T13:15:49.574" v="361" actId="14100"/>
        <pc:sldMkLst>
          <pc:docMk/>
          <pc:sldMk cId="1396453043" sldId="266"/>
        </pc:sldMkLst>
        <pc:spChg chg="del">
          <ac:chgData name="Ilona Kotíková" userId="S::ikotikova@zskrimicka.cz::ff1a3ff3-0de2-4b42-8f30-2aabc23d510b" providerId="AD" clId="Web-{DAA97F4B-B681-F5BF-BDB9-A79ACAAEAE9B}" dt="2020-04-02T13:15:02.683" v="353"/>
          <ac:spMkLst>
            <pc:docMk/>
            <pc:sldMk cId="1396453043" sldId="266"/>
            <ac:spMk id="3" creationId="{E703A080-C133-4EF1-B49A-9D0986E75DA0}"/>
          </ac:spMkLst>
        </pc:spChg>
        <pc:spChg chg="del">
          <ac:chgData name="Ilona Kotíková" userId="S::ikotikova@zskrimicka.cz::ff1a3ff3-0de2-4b42-8f30-2aabc23d510b" providerId="AD" clId="Web-{DAA97F4B-B681-F5BF-BDB9-A79ACAAEAE9B}" dt="2020-04-02T13:15:38.683" v="358"/>
          <ac:spMkLst>
            <pc:docMk/>
            <pc:sldMk cId="1396453043" sldId="266"/>
            <ac:spMk id="4" creationId="{9917A897-2AEC-4CCA-87F4-BD47CCF173F6}"/>
          </ac:spMkLst>
        </pc:spChg>
        <pc:picChg chg="add mod ord">
          <ac:chgData name="Ilona Kotíková" userId="S::ikotikova@zskrimicka.cz::ff1a3ff3-0de2-4b42-8f30-2aabc23d510b" providerId="AD" clId="Web-{DAA97F4B-B681-F5BF-BDB9-A79ACAAEAE9B}" dt="2020-04-02T13:15:18.199" v="357" actId="14100"/>
          <ac:picMkLst>
            <pc:docMk/>
            <pc:sldMk cId="1396453043" sldId="266"/>
            <ac:picMk id="5" creationId="{00807F1A-5370-4512-83BA-7EAC5F8236B1}"/>
          </ac:picMkLst>
        </pc:picChg>
        <pc:picChg chg="add mod ord">
          <ac:chgData name="Ilona Kotíková" userId="S::ikotikova@zskrimicka.cz::ff1a3ff3-0de2-4b42-8f30-2aabc23d510b" providerId="AD" clId="Web-{DAA97F4B-B681-F5BF-BDB9-A79ACAAEAE9B}" dt="2020-04-02T13:15:49.574" v="361" actId="14100"/>
          <ac:picMkLst>
            <pc:docMk/>
            <pc:sldMk cId="1396453043" sldId="266"/>
            <ac:picMk id="7" creationId="{465A8AE2-0592-4128-9097-9E84B7CE757A}"/>
          </ac:picMkLst>
        </pc:picChg>
      </pc:sldChg>
      <pc:sldChg chg="addSp delSp modSp new">
        <pc:chgData name="Ilona Kotíková" userId="S::ikotikova@zskrimicka.cz::ff1a3ff3-0de2-4b42-8f30-2aabc23d510b" providerId="AD" clId="Web-{DAA97F4B-B681-F5BF-BDB9-A79ACAAEAE9B}" dt="2020-04-02T13:17:27.121" v="372" actId="14100"/>
        <pc:sldMkLst>
          <pc:docMk/>
          <pc:sldMk cId="3896538687" sldId="267"/>
        </pc:sldMkLst>
        <pc:spChg chg="del">
          <ac:chgData name="Ilona Kotíková" userId="S::ikotikova@zskrimicka.cz::ff1a3ff3-0de2-4b42-8f30-2aabc23d510b" providerId="AD" clId="Web-{DAA97F4B-B681-F5BF-BDB9-A79ACAAEAE9B}" dt="2020-04-02T13:16:23.887" v="363"/>
          <ac:spMkLst>
            <pc:docMk/>
            <pc:sldMk cId="3896538687" sldId="267"/>
            <ac:spMk id="3" creationId="{FD8EF3C1-8954-46D0-A456-D4B691D5E0A6}"/>
          </ac:spMkLst>
        </pc:spChg>
        <pc:picChg chg="add mod ord">
          <ac:chgData name="Ilona Kotíková" userId="S::ikotikova@zskrimicka.cz::ff1a3ff3-0de2-4b42-8f30-2aabc23d510b" providerId="AD" clId="Web-{DAA97F4B-B681-F5BF-BDB9-A79ACAAEAE9B}" dt="2020-04-02T13:16:32.387" v="366" actId="14100"/>
          <ac:picMkLst>
            <pc:docMk/>
            <pc:sldMk cId="3896538687" sldId="267"/>
            <ac:picMk id="5" creationId="{86298AA0-3729-4A1A-B539-2640372D4B63}"/>
          </ac:picMkLst>
        </pc:picChg>
        <pc:picChg chg="add mod">
          <ac:chgData name="Ilona Kotíková" userId="S::ikotikova@zskrimicka.cz::ff1a3ff3-0de2-4b42-8f30-2aabc23d510b" providerId="AD" clId="Web-{DAA97F4B-B681-F5BF-BDB9-A79ACAAEAE9B}" dt="2020-04-02T13:17:27.121" v="372" actId="14100"/>
          <ac:picMkLst>
            <pc:docMk/>
            <pc:sldMk cId="3896538687" sldId="267"/>
            <ac:picMk id="7" creationId="{50CCB173-09A4-4258-9A13-00A1455F87C8}"/>
          </ac:picMkLst>
        </pc:picChg>
      </pc:sldChg>
      <pc:sldChg chg="addSp modSp new">
        <pc:chgData name="Ilona Kotíková" userId="S::ikotikova@zskrimicka.cz::ff1a3ff3-0de2-4b42-8f30-2aabc23d510b" providerId="AD" clId="Web-{DAA97F4B-B681-F5BF-BDB9-A79ACAAEAE9B}" dt="2020-04-02T13:18:06.965" v="378" actId="14100"/>
        <pc:sldMkLst>
          <pc:docMk/>
          <pc:sldMk cId="2329564850" sldId="268"/>
        </pc:sldMkLst>
        <pc:picChg chg="add mod">
          <ac:chgData name="Ilona Kotíková" userId="S::ikotikova@zskrimicka.cz::ff1a3ff3-0de2-4b42-8f30-2aabc23d510b" providerId="AD" clId="Web-{DAA97F4B-B681-F5BF-BDB9-A79ACAAEAE9B}" dt="2020-04-02T13:18:06.965" v="378" actId="14100"/>
          <ac:picMkLst>
            <pc:docMk/>
            <pc:sldMk cId="2329564850" sldId="268"/>
            <ac:picMk id="2" creationId="{A743AF88-420A-4C25-9A18-DBE3636A6CDC}"/>
          </ac:picMkLst>
        </pc:picChg>
      </pc:sldChg>
      <pc:sldChg chg="addSp modSp new">
        <pc:chgData name="Ilona Kotíková" userId="S::ikotikova@zskrimicka.cz::ff1a3ff3-0de2-4b42-8f30-2aabc23d510b" providerId="AD" clId="Web-{DAA97F4B-B681-F5BF-BDB9-A79ACAAEAE9B}" dt="2020-04-02T13:18:57.653" v="385" actId="14100"/>
        <pc:sldMkLst>
          <pc:docMk/>
          <pc:sldMk cId="3726997168" sldId="269"/>
        </pc:sldMkLst>
        <pc:picChg chg="add mod">
          <ac:chgData name="Ilona Kotíková" userId="S::ikotikova@zskrimicka.cz::ff1a3ff3-0de2-4b42-8f30-2aabc23d510b" providerId="AD" clId="Web-{DAA97F4B-B681-F5BF-BDB9-A79ACAAEAE9B}" dt="2020-04-02T13:18:57.653" v="385" actId="14100"/>
          <ac:picMkLst>
            <pc:docMk/>
            <pc:sldMk cId="3726997168" sldId="269"/>
            <ac:picMk id="2" creationId="{7FF157CE-84D4-4C6F-A2A2-7015BBCE69FB}"/>
          </ac:picMkLst>
        </pc:picChg>
      </pc:sldChg>
      <pc:sldChg chg="addSp modSp new">
        <pc:chgData name="Ilona Kotíková" userId="S::ikotikova@zskrimicka.cz::ff1a3ff3-0de2-4b42-8f30-2aabc23d510b" providerId="AD" clId="Web-{DAA97F4B-B681-F5BF-BDB9-A79ACAAEAE9B}" dt="2020-04-02T13:19:46.778" v="391" actId="14100"/>
        <pc:sldMkLst>
          <pc:docMk/>
          <pc:sldMk cId="2505518852" sldId="270"/>
        </pc:sldMkLst>
        <pc:picChg chg="add mod">
          <ac:chgData name="Ilona Kotíková" userId="S::ikotikova@zskrimicka.cz::ff1a3ff3-0de2-4b42-8f30-2aabc23d510b" providerId="AD" clId="Web-{DAA97F4B-B681-F5BF-BDB9-A79ACAAEAE9B}" dt="2020-04-02T13:19:46.778" v="391" actId="14100"/>
          <ac:picMkLst>
            <pc:docMk/>
            <pc:sldMk cId="2505518852" sldId="270"/>
            <ac:picMk id="2" creationId="{6E53C3D2-332F-455A-A7AD-584DE104EA90}"/>
          </ac:picMkLst>
        </pc:picChg>
      </pc:sldChg>
      <pc:sldChg chg="addSp modSp new">
        <pc:chgData name="Ilona Kotíková" userId="S::ikotikova@zskrimicka.cz::ff1a3ff3-0de2-4b42-8f30-2aabc23d510b" providerId="AD" clId="Web-{DAA97F4B-B681-F5BF-BDB9-A79ACAAEAE9B}" dt="2020-04-02T13:20:56.372" v="396" actId="14100"/>
        <pc:sldMkLst>
          <pc:docMk/>
          <pc:sldMk cId="1659284882" sldId="271"/>
        </pc:sldMkLst>
        <pc:picChg chg="add mod">
          <ac:chgData name="Ilona Kotíková" userId="S::ikotikova@zskrimicka.cz::ff1a3ff3-0de2-4b42-8f30-2aabc23d510b" providerId="AD" clId="Web-{DAA97F4B-B681-F5BF-BDB9-A79ACAAEAE9B}" dt="2020-04-02T13:20:56.372" v="396" actId="14100"/>
          <ac:picMkLst>
            <pc:docMk/>
            <pc:sldMk cId="1659284882" sldId="271"/>
            <ac:picMk id="2" creationId="{51E27B3E-7B31-4004-9AE5-F3A516D52AB1}"/>
          </ac:picMkLst>
        </pc:picChg>
      </pc:sldChg>
      <pc:sldChg chg="addSp modSp new">
        <pc:chgData name="Ilona Kotíková" userId="S::ikotikova@zskrimicka.cz::ff1a3ff3-0de2-4b42-8f30-2aabc23d510b" providerId="AD" clId="Web-{DAA97F4B-B681-F5BF-BDB9-A79ACAAEAE9B}" dt="2020-04-02T13:21:49.326" v="401" actId="14100"/>
        <pc:sldMkLst>
          <pc:docMk/>
          <pc:sldMk cId="2219902329" sldId="272"/>
        </pc:sldMkLst>
        <pc:picChg chg="add mod">
          <ac:chgData name="Ilona Kotíková" userId="S::ikotikova@zskrimicka.cz::ff1a3ff3-0de2-4b42-8f30-2aabc23d510b" providerId="AD" clId="Web-{DAA97F4B-B681-F5BF-BDB9-A79ACAAEAE9B}" dt="2020-04-02T13:21:49.326" v="401" actId="14100"/>
          <ac:picMkLst>
            <pc:docMk/>
            <pc:sldMk cId="2219902329" sldId="272"/>
            <ac:picMk id="2" creationId="{C6BD6EF3-03B3-4DB1-9137-1CEF59B0C533}"/>
          </ac:picMkLst>
        </pc:picChg>
      </pc:sldChg>
      <pc:sldChg chg="addSp delSp modSp new">
        <pc:chgData name="Ilona Kotíková" userId="S::ikotikova@zskrimicka.cz::ff1a3ff3-0de2-4b42-8f30-2aabc23d510b" providerId="AD" clId="Web-{DAA97F4B-B681-F5BF-BDB9-A79ACAAEAE9B}" dt="2020-04-02T13:23:25.732" v="442" actId="14100"/>
        <pc:sldMkLst>
          <pc:docMk/>
          <pc:sldMk cId="2137305486" sldId="273"/>
        </pc:sldMkLst>
        <pc:spChg chg="mod">
          <ac:chgData name="Ilona Kotíková" userId="S::ikotikova@zskrimicka.cz::ff1a3ff3-0de2-4b42-8f30-2aabc23d510b" providerId="AD" clId="Web-{DAA97F4B-B681-F5BF-BDB9-A79ACAAEAE9B}" dt="2020-04-02T13:22:27.498" v="433" actId="14100"/>
          <ac:spMkLst>
            <pc:docMk/>
            <pc:sldMk cId="2137305486" sldId="273"/>
            <ac:spMk id="2" creationId="{23E85610-B117-45A6-8248-DBCF5C33EDC1}"/>
          </ac:spMkLst>
        </pc:spChg>
        <pc:spChg chg="del">
          <ac:chgData name="Ilona Kotíková" userId="S::ikotikova@zskrimicka.cz::ff1a3ff3-0de2-4b42-8f30-2aabc23d510b" providerId="AD" clId="Web-{DAA97F4B-B681-F5BF-BDB9-A79ACAAEAE9B}" dt="2020-04-02T13:22:44.045" v="434"/>
          <ac:spMkLst>
            <pc:docMk/>
            <pc:sldMk cId="2137305486" sldId="273"/>
            <ac:spMk id="3" creationId="{BBF90E7B-48F9-445E-B9CA-1FD09B87BDE8}"/>
          </ac:spMkLst>
        </pc:spChg>
        <pc:spChg chg="del">
          <ac:chgData name="Ilona Kotíková" userId="S::ikotikova@zskrimicka.cz::ff1a3ff3-0de2-4b42-8f30-2aabc23d510b" providerId="AD" clId="Web-{DAA97F4B-B681-F5BF-BDB9-A79ACAAEAE9B}" dt="2020-04-02T13:23:13.232" v="438"/>
          <ac:spMkLst>
            <pc:docMk/>
            <pc:sldMk cId="2137305486" sldId="273"/>
            <ac:spMk id="4" creationId="{E63591F8-7666-4B91-863A-9294EC2E27BF}"/>
          </ac:spMkLst>
        </pc:spChg>
        <pc:picChg chg="add mod ord">
          <ac:chgData name="Ilona Kotíková" userId="S::ikotikova@zskrimicka.cz::ff1a3ff3-0de2-4b42-8f30-2aabc23d510b" providerId="AD" clId="Web-{DAA97F4B-B681-F5BF-BDB9-A79ACAAEAE9B}" dt="2020-04-02T13:22:52.842" v="437" actId="14100"/>
          <ac:picMkLst>
            <pc:docMk/>
            <pc:sldMk cId="2137305486" sldId="273"/>
            <ac:picMk id="5" creationId="{146613DD-9D08-42FF-A9FD-602E7F019AD9}"/>
          </ac:picMkLst>
        </pc:picChg>
        <pc:picChg chg="add mod ord">
          <ac:chgData name="Ilona Kotíková" userId="S::ikotikova@zskrimicka.cz::ff1a3ff3-0de2-4b42-8f30-2aabc23d510b" providerId="AD" clId="Web-{DAA97F4B-B681-F5BF-BDB9-A79ACAAEAE9B}" dt="2020-04-02T13:23:25.732" v="442" actId="14100"/>
          <ac:picMkLst>
            <pc:docMk/>
            <pc:sldMk cId="2137305486" sldId="273"/>
            <ac:picMk id="7" creationId="{9B422AF9-E920-4CEB-A74B-396B874E7AF6}"/>
          </ac:picMkLst>
        </pc:picChg>
      </pc:sldChg>
      <pc:sldChg chg="addSp delSp modSp new">
        <pc:chgData name="Ilona Kotíková" userId="S::ikotikova@zskrimicka.cz::ff1a3ff3-0de2-4b42-8f30-2aabc23d510b" providerId="AD" clId="Web-{DAA97F4B-B681-F5BF-BDB9-A79ACAAEAE9B}" dt="2020-04-02T13:25:06.655" v="451" actId="14100"/>
        <pc:sldMkLst>
          <pc:docMk/>
          <pc:sldMk cId="235885480" sldId="274"/>
        </pc:sldMkLst>
        <pc:spChg chg="mod">
          <ac:chgData name="Ilona Kotíková" userId="S::ikotikova@zskrimicka.cz::ff1a3ff3-0de2-4b42-8f30-2aabc23d510b" providerId="AD" clId="Web-{DAA97F4B-B681-F5BF-BDB9-A79ACAAEAE9B}" dt="2020-04-02T13:24:52.983" v="448" actId="14100"/>
          <ac:spMkLst>
            <pc:docMk/>
            <pc:sldMk cId="235885480" sldId="274"/>
            <ac:spMk id="2" creationId="{3691DCC2-6902-4346-943F-997179AE506A}"/>
          </ac:spMkLst>
        </pc:spChg>
        <pc:spChg chg="del">
          <ac:chgData name="Ilona Kotíková" userId="S::ikotikova@zskrimicka.cz::ff1a3ff3-0de2-4b42-8f30-2aabc23d510b" providerId="AD" clId="Web-{DAA97F4B-B681-F5BF-BDB9-A79ACAAEAE9B}" dt="2020-04-02T13:24:01.858" v="444"/>
          <ac:spMkLst>
            <pc:docMk/>
            <pc:sldMk cId="235885480" sldId="274"/>
            <ac:spMk id="3" creationId="{C520AF63-6FF7-4C36-86D0-FE064E473B06}"/>
          </ac:spMkLst>
        </pc:spChg>
        <pc:picChg chg="add mod ord">
          <ac:chgData name="Ilona Kotíková" userId="S::ikotikova@zskrimicka.cz::ff1a3ff3-0de2-4b42-8f30-2aabc23d510b" providerId="AD" clId="Web-{DAA97F4B-B681-F5BF-BDB9-A79ACAAEAE9B}" dt="2020-04-02T13:25:06.655" v="451" actId="14100"/>
          <ac:picMkLst>
            <pc:docMk/>
            <pc:sldMk cId="235885480" sldId="274"/>
            <ac:picMk id="5" creationId="{78E5633B-E9FF-435F-821C-30CE9423651A}"/>
          </ac:picMkLst>
        </pc:picChg>
      </pc:sldChg>
      <pc:sldChg chg="addSp modSp new">
        <pc:chgData name="Ilona Kotíková" userId="S::ikotikova@zskrimicka.cz::ff1a3ff3-0de2-4b42-8f30-2aabc23d510b" providerId="AD" clId="Web-{DAA97F4B-B681-F5BF-BDB9-A79ACAAEAE9B}" dt="2020-04-02T13:25:52.108" v="458" actId="14100"/>
        <pc:sldMkLst>
          <pc:docMk/>
          <pc:sldMk cId="2465748365" sldId="275"/>
        </pc:sldMkLst>
        <pc:picChg chg="add mod">
          <ac:chgData name="Ilona Kotíková" userId="S::ikotikova@zskrimicka.cz::ff1a3ff3-0de2-4b42-8f30-2aabc23d510b" providerId="AD" clId="Web-{DAA97F4B-B681-F5BF-BDB9-A79ACAAEAE9B}" dt="2020-04-02T13:25:52.108" v="458" actId="14100"/>
          <ac:picMkLst>
            <pc:docMk/>
            <pc:sldMk cId="2465748365" sldId="275"/>
            <ac:picMk id="2" creationId="{B262228E-54DB-4DA0-82FA-E93D665DDDB5}"/>
          </ac:picMkLst>
        </pc:picChg>
      </pc:sldChg>
      <pc:sldChg chg="modSp new">
        <pc:chgData name="Ilona Kotíková" userId="S::ikotikova@zskrimicka.cz::ff1a3ff3-0de2-4b42-8f30-2aabc23d510b" providerId="AD" clId="Web-{DAA97F4B-B681-F5BF-BDB9-A79ACAAEAE9B}" dt="2020-04-02T13:28:06.952" v="546" actId="20577"/>
        <pc:sldMkLst>
          <pc:docMk/>
          <pc:sldMk cId="914364595" sldId="276"/>
        </pc:sldMkLst>
        <pc:spChg chg="mod">
          <ac:chgData name="Ilona Kotíková" userId="S::ikotikova@zskrimicka.cz::ff1a3ff3-0de2-4b42-8f30-2aabc23d510b" providerId="AD" clId="Web-{DAA97F4B-B681-F5BF-BDB9-A79ACAAEAE9B}" dt="2020-04-02T13:26:35.108" v="507" actId="14100"/>
          <ac:spMkLst>
            <pc:docMk/>
            <pc:sldMk cId="914364595" sldId="276"/>
            <ac:spMk id="2" creationId="{7B62C800-D688-4A3F-85E5-0569DEF3D655}"/>
          </ac:spMkLst>
        </pc:spChg>
        <pc:spChg chg="mod">
          <ac:chgData name="Ilona Kotíková" userId="S::ikotikova@zskrimicka.cz::ff1a3ff3-0de2-4b42-8f30-2aabc23d510b" providerId="AD" clId="Web-{DAA97F4B-B681-F5BF-BDB9-A79ACAAEAE9B}" dt="2020-04-02T13:28:06.952" v="546" actId="20577"/>
          <ac:spMkLst>
            <pc:docMk/>
            <pc:sldMk cId="914364595" sldId="276"/>
            <ac:spMk id="3" creationId="{A3568FEA-73B0-4753-8DA5-1E1DEC6217B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3.04.2020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cs typeface="Arial"/>
              </a:rPr>
              <a:t>JARO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>
                <a:cs typeface="Arial"/>
              </a:rPr>
              <a:t>Jarní</a:t>
            </a:r>
            <a:r>
              <a:rPr lang="tr-TR" dirty="0">
                <a:cs typeface="Arial"/>
              </a:rPr>
              <a:t> </a:t>
            </a:r>
            <a:r>
              <a:rPr lang="tr-TR" dirty="0" err="1">
                <a:cs typeface="Arial"/>
              </a:rPr>
              <a:t>příroda</a:t>
            </a:r>
            <a:r>
              <a:rPr lang="tr-TR" dirty="0">
                <a:cs typeface="Arial"/>
              </a:rPr>
              <a:t>, </a:t>
            </a:r>
            <a:r>
              <a:rPr lang="tr-TR" dirty="0" err="1">
                <a:cs typeface="Arial"/>
              </a:rPr>
              <a:t>Velikonoce</a:t>
            </a:r>
            <a:endParaRPr lang="tr-TR" dirty="0" err="1"/>
          </a:p>
        </p:txBody>
      </p:sp>
      <p:pic>
        <p:nvPicPr>
          <p:cNvPr id="4" name="Obrázek 4" descr="Obsah obrázku husa, pták, vsedě, malé&#10;&#10;Popis vygenerovaný s velmi vysokou mírou spolehlivosti">
            <a:extLst>
              <a:ext uri="{FF2B5EF4-FFF2-40B4-BE49-F238E27FC236}">
                <a16:creationId xmlns:a16="http://schemas.microsoft.com/office/drawing/2014/main" id="{7EE39F6B-696A-4C2E-A684-CC499319F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90" y="1581114"/>
            <a:ext cx="4054519" cy="30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seno, exteriér, pták, objekt&#10;&#10;Popis vygenerovaný s velmi vysokou mírou spolehlivosti">
            <a:extLst>
              <a:ext uri="{FF2B5EF4-FFF2-40B4-BE49-F238E27FC236}">
                <a16:creationId xmlns:a16="http://schemas.microsoft.com/office/drawing/2014/main" id="{444FFFAE-6AEE-4E7A-880B-422B77B92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127" y="332212"/>
            <a:ext cx="9225418" cy="61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2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FCF9E-B607-4286-810E-9BB9332F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7" descr="Obsah obrázku rostlina, exteriér, květina, tráva&#10;&#10;Popis vygenerovaný s velmi vysokou mírou spolehlivosti">
            <a:extLst>
              <a:ext uri="{FF2B5EF4-FFF2-40B4-BE49-F238E27FC236}">
                <a16:creationId xmlns:a16="http://schemas.microsoft.com/office/drawing/2014/main" id="{465A8AE2-0592-4128-9097-9E84B7CE75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9554" y="215154"/>
            <a:ext cx="10715222" cy="6669740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4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35F5F-113D-476A-9FDD-9B802150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86298AA0-3729-4A1A-B539-2640372D4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0118" y="617429"/>
            <a:ext cx="5905565" cy="538811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78D439-EECC-48DF-BC3D-A69D06A2F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7" descr="Obsah obrázku pták, zvíře, tráva, husa&#10;&#10;Popis vygenerovaný s velmi vysokou mírou spolehlivosti">
            <a:extLst>
              <a:ext uri="{FF2B5EF4-FFF2-40B4-BE49-F238E27FC236}">
                <a16:creationId xmlns:a16="http://schemas.microsoft.com/office/drawing/2014/main" id="{50CCB173-09A4-4258-9A13-00A1455F8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4" y="1102659"/>
            <a:ext cx="5015753" cy="49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tráva, zvíře, exteriér, savci&#10;&#10;Popis vygenerovaný s velmi vysokou mírou spolehlivosti">
            <a:extLst>
              <a:ext uri="{FF2B5EF4-FFF2-40B4-BE49-F238E27FC236}">
                <a16:creationId xmlns:a16="http://schemas.microsoft.com/office/drawing/2014/main" id="{A743AF88-420A-4C25-9A18-DBE3636A6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66" y="937326"/>
            <a:ext cx="8505172" cy="51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tráva, exteriér, zvíře, savci&#10;&#10;Popis vygenerovaný s velmi vysokou mírou spolehlivosti">
            <a:extLst>
              <a:ext uri="{FF2B5EF4-FFF2-40B4-BE49-F238E27FC236}">
                <a16:creationId xmlns:a16="http://schemas.microsoft.com/office/drawing/2014/main" id="{7FF157CE-84D4-4C6F-A2A2-7015BBCE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414" y="643002"/>
            <a:ext cx="7878870" cy="53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tráva, ovce, exteriér, pole&#10;&#10;Popis vygenerovaný s velmi vysokou mírou spolehlivosti">
            <a:extLst>
              <a:ext uri="{FF2B5EF4-FFF2-40B4-BE49-F238E27FC236}">
                <a16:creationId xmlns:a16="http://schemas.microsoft.com/office/drawing/2014/main" id="{6E53C3D2-332F-455A-A7AD-584DE104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264" y="-5218"/>
            <a:ext cx="83068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tráva, exteriér, zvíře, savci&#10;&#10;Popis vygenerovaný s velmi vysokou mírou spolehlivosti">
            <a:extLst>
              <a:ext uri="{FF2B5EF4-FFF2-40B4-BE49-F238E27FC236}">
                <a16:creationId xmlns:a16="http://schemas.microsoft.com/office/drawing/2014/main" id="{51E27B3E-7B31-4004-9AE5-F3A516D52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564" y="437889"/>
            <a:ext cx="8035446" cy="60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tráva, exteriér, pes, savci&#10;&#10;Popis vygenerovaný s velmi vysokou mírou spolehlivosti">
            <a:extLst>
              <a:ext uri="{FF2B5EF4-FFF2-40B4-BE49-F238E27FC236}">
                <a16:creationId xmlns:a16="http://schemas.microsoft.com/office/drawing/2014/main" id="{C6BD6EF3-03B3-4DB1-9137-1CEF59B0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74" y="581000"/>
            <a:ext cx="9716020" cy="58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85610-B117-45A6-8248-DBCF5C33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435" y="805817"/>
            <a:ext cx="6980217" cy="1081705"/>
          </a:xfrm>
        </p:spPr>
        <p:txBody>
          <a:bodyPr/>
          <a:lstStyle/>
          <a:p>
            <a:r>
              <a:rPr lang="cs-CZ" dirty="0">
                <a:cs typeface="Arial"/>
              </a:rPr>
              <a:t>SLAVÍME VELIKONOCE ...</a:t>
            </a:r>
            <a:endParaRPr lang="cs-CZ" dirty="0"/>
          </a:p>
        </p:txBody>
      </p:sp>
      <p:pic>
        <p:nvPicPr>
          <p:cNvPr id="5" name="Obrázek 5" descr="Obsah obrázku tráva, exteriér, vsedě, zelená&#10;&#10;Popis vygenerovaný s velmi vysokou mírou spolehlivosti">
            <a:extLst>
              <a:ext uri="{FF2B5EF4-FFF2-40B4-BE49-F238E27FC236}">
                <a16:creationId xmlns:a16="http://schemas.microsoft.com/office/drawing/2014/main" id="{146613DD-9D08-42FF-A9FD-602E7F019A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1621" y="1854998"/>
            <a:ext cx="4695713" cy="4371186"/>
          </a:xfrm>
        </p:spPr>
      </p:pic>
      <p:pic>
        <p:nvPicPr>
          <p:cNvPr id="7" name="Obrázek 7" descr="Obsah obrázku tráva, vsedě, stůl, květina&#10;&#10;Popis vygenerovaný s velmi vysokou mírou spolehlivosti">
            <a:extLst>
              <a:ext uri="{FF2B5EF4-FFF2-40B4-BE49-F238E27FC236}">
                <a16:creationId xmlns:a16="http://schemas.microsoft.com/office/drawing/2014/main" id="{9B422AF9-E920-4CEB-A74B-396B874E7A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6636" y="1891067"/>
            <a:ext cx="4499646" cy="4330363"/>
          </a:xfrm>
        </p:spPr>
      </p:pic>
    </p:spTree>
    <p:extLst>
      <p:ext uri="{BB962C8B-B14F-4D97-AF65-F5344CB8AC3E}">
        <p14:creationId xmlns:p14="http://schemas.microsoft.com/office/powerpoint/2010/main" val="21373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1DCC2-6902-4346-943F-997179A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1"/>
            <a:ext cx="576690" cy="1600529"/>
          </a:xfrm>
        </p:spPr>
        <p:txBody>
          <a:bodyPr/>
          <a:lstStyle/>
          <a:p>
            <a:endParaRPr lang="cs-CZ"/>
          </a:p>
        </p:txBody>
      </p:sp>
      <p:pic>
        <p:nvPicPr>
          <p:cNvPr id="5" name="Obrázek 5" descr="Obsah obrázku tráva, exteriér, malé, vsedě&#10;&#10;Popis vygenerovaný s velmi vysokou mírou spolehlivosti">
            <a:extLst>
              <a:ext uri="{FF2B5EF4-FFF2-40B4-BE49-F238E27FC236}">
                <a16:creationId xmlns:a16="http://schemas.microsoft.com/office/drawing/2014/main" id="{78E5633B-E9FF-435F-821C-30CE94236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167" y="-1052"/>
            <a:ext cx="10646470" cy="660734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69CF3A-0242-4B9D-9BFD-8A2EBD573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452B5-35A0-443B-86BB-2D771EA2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942" y="1004146"/>
            <a:ext cx="5628807" cy="702567"/>
          </a:xfrm>
        </p:spPr>
        <p:txBody>
          <a:bodyPr/>
          <a:lstStyle/>
          <a:p>
            <a:r>
              <a:rPr lang="cs-CZ" dirty="0">
                <a:cs typeface="Arial"/>
              </a:rPr>
              <a:t>JARNÍ KVĚTINY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C76A0F-D389-4D6E-8FDA-A19CFAF10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0052" y="2052115"/>
            <a:ext cx="2925700" cy="713818"/>
          </a:xfrm>
        </p:spPr>
        <p:txBody>
          <a:bodyPr/>
          <a:lstStyle/>
          <a:p>
            <a:r>
              <a:rPr lang="cs-CZ" dirty="0">
                <a:cs typeface="Arial"/>
              </a:rPr>
              <a:t>SNĚŽENKA</a:t>
            </a:r>
            <a:endParaRPr lang="cs-CZ" dirty="0"/>
          </a:p>
        </p:txBody>
      </p:sp>
      <p:pic>
        <p:nvPicPr>
          <p:cNvPr id="7" name="Obrázek 7" descr="Obsah obrázku květina, rostlina, sasanka, vsedě&#10;&#10;Popis vygenerovaný s velmi vysokou mírou spolehlivosti">
            <a:extLst>
              <a:ext uri="{FF2B5EF4-FFF2-40B4-BE49-F238E27FC236}">
                <a16:creationId xmlns:a16="http://schemas.microsoft.com/office/drawing/2014/main" id="{8E9BF8D5-68C3-4D46-A080-F94789B689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09285" y="2926939"/>
            <a:ext cx="3893623" cy="2920217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87D45A-B664-442B-B8E8-40F0A636E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00031" y="2052115"/>
            <a:ext cx="2866401" cy="713818"/>
          </a:xfrm>
        </p:spPr>
        <p:txBody>
          <a:bodyPr/>
          <a:lstStyle/>
          <a:p>
            <a:r>
              <a:rPr lang="cs-CZ" dirty="0">
                <a:cs typeface="Arial"/>
              </a:rPr>
              <a:t>BLEDULE</a:t>
            </a:r>
            <a:endParaRPr lang="cs-CZ" dirty="0"/>
          </a:p>
        </p:txBody>
      </p:sp>
      <p:pic>
        <p:nvPicPr>
          <p:cNvPr id="9" name="Obrázek 9" descr="Obsah obrázku rostlina, květina, interiér, stůl&#10;&#10;Popis vygenerovaný s velmi vysokou mírou spolehlivosti">
            <a:extLst>
              <a:ext uri="{FF2B5EF4-FFF2-40B4-BE49-F238E27FC236}">
                <a16:creationId xmlns:a16="http://schemas.microsoft.com/office/drawing/2014/main" id="{0612E207-BA65-46CD-BDC7-79B5181C33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80817" y="2851331"/>
            <a:ext cx="3071434" cy="3071434"/>
          </a:xfrm>
        </p:spPr>
      </p:pic>
    </p:spTree>
    <p:extLst>
      <p:ext uri="{BB962C8B-B14F-4D97-AF65-F5344CB8AC3E}">
        <p14:creationId xmlns:p14="http://schemas.microsoft.com/office/powerpoint/2010/main" val="513666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B262228E-54DB-4DA0-82FA-E93D665DD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155" y="418580"/>
            <a:ext cx="8995773" cy="63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62C800-D688-4A3F-85E5-0569DEF3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488605" cy="1077229"/>
          </a:xfrm>
        </p:spPr>
        <p:txBody>
          <a:bodyPr/>
          <a:lstStyle/>
          <a:p>
            <a:r>
              <a:rPr lang="cs-CZ" dirty="0">
                <a:cs typeface="Arial"/>
              </a:rPr>
              <a:t>A tak se příroda probouzí …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568FEA-73B0-4753-8DA5-1E1DEC621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047" y="1438835"/>
            <a:ext cx="9185092" cy="4611109"/>
          </a:xfrm>
        </p:spPr>
        <p:txBody>
          <a:bodyPr>
            <a:normAutofit/>
          </a:bodyPr>
          <a:lstStyle/>
          <a:p>
            <a:pPr marL="344170" indent="-344170"/>
            <a:r>
              <a:rPr lang="cs-CZ" sz="7200" dirty="0">
                <a:solidFill>
                  <a:srgbClr val="FFFF00"/>
                </a:solidFill>
                <a:cs typeface="Arial"/>
              </a:rPr>
              <a:t>KRÁSNÉ JARO</a:t>
            </a:r>
            <a:endParaRPr lang="cs-CZ" dirty="0"/>
          </a:p>
          <a:p>
            <a:pPr marL="344170" indent="-344170"/>
            <a:r>
              <a:rPr lang="cs-CZ" sz="7200" dirty="0">
                <a:solidFill>
                  <a:srgbClr val="FFFF00"/>
                </a:solidFill>
                <a:cs typeface="Arial"/>
              </a:rPr>
              <a:t>   DĚTI :-)</a:t>
            </a:r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43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285AD-D29D-4C30-A833-131DB202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188" y="805817"/>
            <a:ext cx="6907149" cy="1081705"/>
          </a:xfrm>
        </p:spPr>
        <p:txBody>
          <a:bodyPr/>
          <a:lstStyle/>
          <a:p>
            <a:r>
              <a:rPr lang="cs-CZ" dirty="0">
                <a:cs typeface="Arial"/>
              </a:rPr>
              <a:t>A po sněženkách rozkvétají</a:t>
            </a:r>
            <a:br>
              <a:rPr lang="cs-CZ" dirty="0">
                <a:cs typeface="Arial"/>
              </a:rPr>
            </a:br>
            <a:r>
              <a:rPr lang="cs-CZ" dirty="0">
                <a:cs typeface="Arial"/>
              </a:rPr>
              <a:t> další kytičky </a:t>
            </a:r>
            <a:endParaRPr lang="cs-CZ" dirty="0"/>
          </a:p>
        </p:txBody>
      </p:sp>
      <p:pic>
        <p:nvPicPr>
          <p:cNvPr id="5" name="Obrázek 5" descr="Obsah obrázku rostlina, květina, tráva, žlutá&#10;&#10;Popis vygenerovaný s velmi vysokou mírou spolehlivosti">
            <a:extLst>
              <a:ext uri="{FF2B5EF4-FFF2-40B4-BE49-F238E27FC236}">
                <a16:creationId xmlns:a16="http://schemas.microsoft.com/office/drawing/2014/main" id="{4F7C1F6A-9BA1-47DB-9A89-46C55BF2F2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9292" y="2146030"/>
            <a:ext cx="3192179" cy="3810000"/>
          </a:xfrm>
        </p:spPr>
      </p:pic>
      <p:pic>
        <p:nvPicPr>
          <p:cNvPr id="7" name="Obrázek 7" descr="Obsah obrázku květina, rostlina, exteriér, žlutá&#10;&#10;Popis vygenerovaný s velmi vysokou mírou spolehlivosti">
            <a:extLst>
              <a:ext uri="{FF2B5EF4-FFF2-40B4-BE49-F238E27FC236}">
                <a16:creationId xmlns:a16="http://schemas.microsoft.com/office/drawing/2014/main" id="{2BD36787-39E3-4E2D-844E-5079CC6A8B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6636" y="2215815"/>
            <a:ext cx="3894222" cy="3200702"/>
          </a:xfrm>
        </p:spPr>
      </p:pic>
    </p:spTree>
    <p:extLst>
      <p:ext uri="{BB962C8B-B14F-4D97-AF65-F5344CB8AC3E}">
        <p14:creationId xmlns:p14="http://schemas.microsoft.com/office/powerpoint/2010/main" val="288505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A08A6F-C28D-4C68-9627-9B83F062F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DAD309-1212-498F-ABAD-388FFD322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297EF4-1A36-4B32-9046-62BAFD8D81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C20B5AE-2DF3-4293-AD4D-C11AD233A6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00F2A8D-0033-418D-871B-CD795773E1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6EEF6DB-B22A-4752-AB3B-7D18C7B0C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5F478F0-A936-4A06-87B1-1673DAA3C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17DFA8-DCB0-4F81-8ACD-2EF401B7B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92049A-F832-48F5-B41A-162E03B40A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69C092-A559-4692-B457-90ACCCDA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Arial"/>
              </a:rPr>
              <a:t>JARNÍ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KVĚTINY ...</a:t>
            </a:r>
            <a:endParaRPr lang="en-US" sz="28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ED2A53-FFE9-494E-BE56-6F639E4E2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4444" y="2052116"/>
            <a:ext cx="2664217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/>
          </a:p>
        </p:txBody>
      </p:sp>
      <p:pic>
        <p:nvPicPr>
          <p:cNvPr id="7" name="Obrázek 7" descr="Obsah obrázku rostlina, květina, kytice, stůl&#10;&#10;Popis vygenerovaný s velmi vysokou mírou spolehlivosti">
            <a:extLst>
              <a:ext uri="{FF2B5EF4-FFF2-40B4-BE49-F238E27FC236}">
                <a16:creationId xmlns:a16="http://schemas.microsoft.com/office/drawing/2014/main" id="{432AA8AE-4923-4599-920D-04A9F189D3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99" r="-3" b="10819"/>
          <a:stretch/>
        </p:blipFill>
        <p:spPr>
          <a:xfrm>
            <a:off x="5436752" y="10"/>
            <a:ext cx="5948167" cy="3432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Obrázek 11" descr="Obsah obrázku text, jídlo&#10;&#10;Popis vygenerovaný s velmi vysokou mírou spolehlivosti">
            <a:extLst>
              <a:ext uri="{FF2B5EF4-FFF2-40B4-BE49-F238E27FC236}">
                <a16:creationId xmlns:a16="http://schemas.microsoft.com/office/drawing/2014/main" id="{A95C7320-2687-4C14-AD0E-AF06E767F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2900" r="-3" b="15531"/>
          <a:stretch/>
        </p:blipFill>
        <p:spPr>
          <a:xfrm>
            <a:off x="5436753" y="3425635"/>
            <a:ext cx="5948167" cy="3432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0D2A828-1594-434F-8D9B-E1475EF72C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3" descr="Obsah obrázku rostlina, květina, stůl&#10;&#10;Popis vygenerovaný s velmi vysokou mírou spolehlivosti">
            <a:extLst>
              <a:ext uri="{FF2B5EF4-FFF2-40B4-BE49-F238E27FC236}">
                <a16:creationId xmlns:a16="http://schemas.microsoft.com/office/drawing/2014/main" id="{A2900E54-9380-4ACA-8B9C-00594B10A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988" y="2055313"/>
            <a:ext cx="4639297" cy="421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1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F4C46-6DB0-43EE-9496-396D1609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462" y="1129406"/>
            <a:ext cx="7950984" cy="1081705"/>
          </a:xfrm>
        </p:spPr>
        <p:txBody>
          <a:bodyPr/>
          <a:lstStyle/>
          <a:p>
            <a:r>
              <a:rPr lang="cs-CZ" dirty="0">
                <a:cs typeface="Arial"/>
              </a:rPr>
              <a:t>Všechno kvete a voní ...</a:t>
            </a:r>
            <a:endParaRPr lang="cs-CZ" dirty="0"/>
          </a:p>
        </p:txBody>
      </p:sp>
      <p:pic>
        <p:nvPicPr>
          <p:cNvPr id="5" name="Obrázek 5" descr="Obsah obrázku tráva, exteriér, park, pole&#10;&#10;Popis vygenerovaný s velmi vysokou mírou spolehlivosti">
            <a:extLst>
              <a:ext uri="{FF2B5EF4-FFF2-40B4-BE49-F238E27FC236}">
                <a16:creationId xmlns:a16="http://schemas.microsoft.com/office/drawing/2014/main" id="{A5532615-3FF5-4FBB-AAF9-E1DF82C3F4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5374" y="2105050"/>
            <a:ext cx="3891960" cy="3891960"/>
          </a:xfrm>
        </p:spPr>
      </p:pic>
      <p:pic>
        <p:nvPicPr>
          <p:cNvPr id="7" name="Obrázek 7" descr="Obsah obrázku exteriér, tráva, voda, pták&#10;&#10;Popis vygenerovaný s velmi vysokou mírou spolehlivosti">
            <a:extLst>
              <a:ext uri="{FF2B5EF4-FFF2-40B4-BE49-F238E27FC236}">
                <a16:creationId xmlns:a16="http://schemas.microsoft.com/office/drawing/2014/main" id="{94A1657C-9242-4B16-BF2D-FA064D42F2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6636" y="2101404"/>
            <a:ext cx="3894222" cy="3888810"/>
          </a:xfrm>
        </p:spPr>
      </p:pic>
    </p:spTree>
    <p:extLst>
      <p:ext uri="{BB962C8B-B14F-4D97-AF65-F5344CB8AC3E}">
        <p14:creationId xmlns:p14="http://schemas.microsoft.com/office/powerpoint/2010/main" val="244500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61FB6-61EA-478D-8E29-0DBB0BDB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435" y="805817"/>
            <a:ext cx="6708820" cy="1081705"/>
          </a:xfrm>
        </p:spPr>
        <p:txBody>
          <a:bodyPr/>
          <a:lstStyle/>
          <a:p>
            <a:r>
              <a:rPr lang="cs-CZ" dirty="0">
                <a:cs typeface="Arial"/>
              </a:rPr>
              <a:t>Příroda se probouzí ...</a:t>
            </a:r>
            <a:endParaRPr lang="cs-CZ" dirty="0"/>
          </a:p>
        </p:txBody>
      </p:sp>
      <p:pic>
        <p:nvPicPr>
          <p:cNvPr id="5" name="Obrázek 5" descr="Obsah obrázku květina&#10;&#10;Popis vygenerovaný s velmi vysokou mírou spolehlivosti">
            <a:extLst>
              <a:ext uri="{FF2B5EF4-FFF2-40B4-BE49-F238E27FC236}">
                <a16:creationId xmlns:a16="http://schemas.microsoft.com/office/drawing/2014/main" id="{BF0180B7-8F78-4926-B726-1FAC46F56F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0237" y="1415377"/>
            <a:ext cx="3886207" cy="5219113"/>
          </a:xfr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BA591950-56E2-4816-B7B0-376DE51BE0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5239" y="1536422"/>
            <a:ext cx="4437016" cy="4977021"/>
          </a:xfrm>
        </p:spPr>
      </p:pic>
    </p:spTree>
    <p:extLst>
      <p:ext uri="{BB962C8B-B14F-4D97-AF65-F5344CB8AC3E}">
        <p14:creationId xmlns:p14="http://schemas.microsoft.com/office/powerpoint/2010/main" val="76493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pták, exteriér, zvíře, čáp&#10;&#10;Popis vygenerovaný s velmi vysokou mírou spolehlivosti">
            <a:extLst>
              <a:ext uri="{FF2B5EF4-FFF2-40B4-BE49-F238E27FC236}">
                <a16:creationId xmlns:a16="http://schemas.microsoft.com/office/drawing/2014/main" id="{6211DC0A-8D63-4948-962D-BE5EA78BC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829"/>
          <a:stretch/>
        </p:blipFill>
        <p:spPr>
          <a:xfrm>
            <a:off x="1006713" y="10"/>
            <a:ext cx="103790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6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zvíře, pták, exteriér, vsedě&#10;&#10;Popis vygenerovaný s velmi vysokou mírou spolehlivosti">
            <a:extLst>
              <a:ext uri="{FF2B5EF4-FFF2-40B4-BE49-F238E27FC236}">
                <a16:creationId xmlns:a16="http://schemas.microsoft.com/office/drawing/2014/main" id="{B4F607FF-9DA3-4F02-81C2-CB21E22A7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059" y="326017"/>
            <a:ext cx="9338721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7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exteriér, pták, zvíře, hodiny&#10;&#10;Popis vygenerovaný s velmi vysokou mírou spolehlivosti">
            <a:extLst>
              <a:ext uri="{FF2B5EF4-FFF2-40B4-BE49-F238E27FC236}">
                <a16:creationId xmlns:a16="http://schemas.microsoft.com/office/drawing/2014/main" id="{88612FF9-BCFB-42EC-8E4E-3083A64BA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17" y="465127"/>
            <a:ext cx="9037526" cy="61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34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3</TotalTime>
  <Words>35</Words>
  <Application>Microsoft Office PowerPoint</Application>
  <PresentationFormat>Širokoúhlá obrazovka</PresentationFormat>
  <Paragraphs>14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MS Shell Dlg 2</vt:lpstr>
      <vt:lpstr>Wingdings</vt:lpstr>
      <vt:lpstr>Wingdings 3</vt:lpstr>
      <vt:lpstr>Madison</vt:lpstr>
      <vt:lpstr>JARO</vt:lpstr>
      <vt:lpstr>JARNÍ KVĚTINY</vt:lpstr>
      <vt:lpstr>A po sněženkách rozkvétají  další kytičky </vt:lpstr>
      <vt:lpstr>JARNÍ KVĚTINY ...</vt:lpstr>
      <vt:lpstr>Všechno kvete a voní ...</vt:lpstr>
      <vt:lpstr>Příroda se probouzí ...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SLAVÍME VELIKONOCE ...</vt:lpstr>
      <vt:lpstr>Prezentace aplikace PowerPoint</vt:lpstr>
      <vt:lpstr>Prezentace aplikace PowerPoint</vt:lpstr>
      <vt:lpstr>A tak se příroda probouzí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User</cp:lastModifiedBy>
  <cp:revision>235</cp:revision>
  <dcterms:created xsi:type="dcterms:W3CDTF">2020-04-02T12:46:46Z</dcterms:created>
  <dcterms:modified xsi:type="dcterms:W3CDTF">2020-04-03T18:36:58Z</dcterms:modified>
</cp:coreProperties>
</file>